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24" r:id="rId2"/>
    <p:sldId id="102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ABBE1-A09B-04EB-635E-A1906FB64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5E5E088-F549-5273-7538-3F0D4BD00410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４頂点の星型の図形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23" name="グループ化 722">
            <a:extLst>
              <a:ext uri="{FF2B5EF4-FFF2-40B4-BE49-F238E27FC236}">
                <a16:creationId xmlns:a16="http://schemas.microsoft.com/office/drawing/2014/main" id="{BF88F5C1-C7D8-C86D-0C3E-FA227975DA31}"/>
              </a:ext>
            </a:extLst>
          </p:cNvPr>
          <p:cNvGrpSpPr/>
          <p:nvPr/>
        </p:nvGrpSpPr>
        <p:grpSpPr>
          <a:xfrm>
            <a:off x="7003355" y="1021900"/>
            <a:ext cx="1816396" cy="2368738"/>
            <a:chOff x="1485561" y="2628170"/>
            <a:chExt cx="2188706" cy="2854262"/>
          </a:xfrm>
        </p:grpSpPr>
        <p:sp>
          <p:nvSpPr>
            <p:cNvPr id="312" name="平行四辺形 311">
              <a:extLst>
                <a:ext uri="{FF2B5EF4-FFF2-40B4-BE49-F238E27FC236}">
                  <a16:creationId xmlns:a16="http://schemas.microsoft.com/office/drawing/2014/main" id="{FA49AEEA-D187-726C-5A36-0C2C4FFEDCE9}"/>
                </a:ext>
              </a:extLst>
            </p:cNvPr>
            <p:cNvSpPr/>
            <p:nvPr/>
          </p:nvSpPr>
          <p:spPr>
            <a:xfrm rot="5400000" flipV="1">
              <a:off x="2393446" y="3024758"/>
              <a:ext cx="1219932" cy="426756"/>
            </a:xfrm>
            <a:prstGeom prst="parallelogram">
              <a:avLst>
                <a:gd name="adj" fmla="val 7019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8B2F9E5C-B39E-F9B8-C879-C12ABE72E5CD}"/>
                </a:ext>
              </a:extLst>
            </p:cNvPr>
            <p:cNvSpPr/>
            <p:nvPr/>
          </p:nvSpPr>
          <p:spPr>
            <a:xfrm>
              <a:off x="2676101" y="2634931"/>
              <a:ext cx="998165" cy="2554311"/>
            </a:xfrm>
            <a:custGeom>
              <a:avLst/>
              <a:gdLst>
                <a:gd name="connsiteX0" fmla="*/ 535638 w 998165"/>
                <a:gd name="connsiteY0" fmla="*/ 0 h 2554311"/>
                <a:gd name="connsiteX1" fmla="*/ 208960 w 998165"/>
                <a:gd name="connsiteY1" fmla="*/ 641048 h 2554311"/>
                <a:gd name="connsiteX2" fmla="*/ 998165 w 998165"/>
                <a:gd name="connsiteY2" fmla="*/ 1092805 h 2554311"/>
                <a:gd name="connsiteX3" fmla="*/ 998165 w 998165"/>
                <a:gd name="connsiteY3" fmla="*/ 2554311 h 2554311"/>
                <a:gd name="connsiteX4" fmla="*/ 0 w 998165"/>
                <a:gd name="connsiteY4" fmla="*/ 2350445 h 2554311"/>
                <a:gd name="connsiteX5" fmla="*/ 0 w 998165"/>
                <a:gd name="connsiteY5" fmla="*/ 375034 h 2554311"/>
                <a:gd name="connsiteX6" fmla="*/ 535638 w 998165"/>
                <a:gd name="connsiteY6" fmla="*/ 0 h 2554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8165" h="2554311">
                  <a:moveTo>
                    <a:pt x="535638" y="0"/>
                  </a:moveTo>
                  <a:lnTo>
                    <a:pt x="208960" y="641048"/>
                  </a:lnTo>
                  <a:lnTo>
                    <a:pt x="998165" y="1092805"/>
                  </a:lnTo>
                  <a:lnTo>
                    <a:pt x="998165" y="2554311"/>
                  </a:lnTo>
                  <a:lnTo>
                    <a:pt x="0" y="2350445"/>
                  </a:lnTo>
                  <a:lnTo>
                    <a:pt x="0" y="375034"/>
                  </a:lnTo>
                  <a:lnTo>
                    <a:pt x="53563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3847E692-1557-418D-FD26-A0082DABD667}"/>
                </a:ext>
              </a:extLst>
            </p:cNvPr>
            <p:cNvSpPr/>
            <p:nvPr/>
          </p:nvSpPr>
          <p:spPr>
            <a:xfrm>
              <a:off x="1485561" y="2927746"/>
              <a:ext cx="1190540" cy="2554312"/>
            </a:xfrm>
            <a:custGeom>
              <a:avLst/>
              <a:gdLst>
                <a:gd name="connsiteX0" fmla="*/ 0 w 1190540"/>
                <a:gd name="connsiteY0" fmla="*/ 0 h 2554312"/>
                <a:gd name="connsiteX1" fmla="*/ 1012589 w 1190540"/>
                <a:gd name="connsiteY1" fmla="*/ 206813 h 2554312"/>
                <a:gd name="connsiteX2" fmla="*/ 1190540 w 1190540"/>
                <a:gd name="connsiteY2" fmla="*/ 82218 h 2554312"/>
                <a:gd name="connsiteX3" fmla="*/ 1190540 w 1190540"/>
                <a:gd name="connsiteY3" fmla="*/ 2057629 h 2554312"/>
                <a:gd name="connsiteX4" fmla="*/ 1176117 w 1190540"/>
                <a:gd name="connsiteY4" fmla="*/ 2054683 h 2554312"/>
                <a:gd name="connsiteX5" fmla="*/ 462528 w 1190540"/>
                <a:gd name="connsiteY5" fmla="*/ 2554312 h 2554312"/>
                <a:gd name="connsiteX6" fmla="*/ 789205 w 1190540"/>
                <a:gd name="connsiteY6" fmla="*/ 1913265 h 2554312"/>
                <a:gd name="connsiteX7" fmla="*/ 0 w 1190540"/>
                <a:gd name="connsiteY7" fmla="*/ 1461507 h 2554312"/>
                <a:gd name="connsiteX8" fmla="*/ 0 w 1190540"/>
                <a:gd name="connsiteY8" fmla="*/ 0 h 255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0540" h="2554312">
                  <a:moveTo>
                    <a:pt x="0" y="0"/>
                  </a:moveTo>
                  <a:lnTo>
                    <a:pt x="1012589" y="206813"/>
                  </a:lnTo>
                  <a:lnTo>
                    <a:pt x="1190540" y="82218"/>
                  </a:lnTo>
                  <a:lnTo>
                    <a:pt x="1190540" y="2057629"/>
                  </a:lnTo>
                  <a:lnTo>
                    <a:pt x="1176117" y="2054683"/>
                  </a:lnTo>
                  <a:lnTo>
                    <a:pt x="462528" y="2554312"/>
                  </a:lnTo>
                  <a:lnTo>
                    <a:pt x="789205" y="1913265"/>
                  </a:lnTo>
                  <a:lnTo>
                    <a:pt x="0" y="14615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2A0233F2-A774-7CC8-06CA-EE37B421752C}"/>
                </a:ext>
              </a:extLst>
            </p:cNvPr>
            <p:cNvSpPr/>
            <p:nvPr/>
          </p:nvSpPr>
          <p:spPr>
            <a:xfrm rot="16200000" flipV="1">
              <a:off x="1325741" y="4132073"/>
              <a:ext cx="1968880" cy="731838"/>
            </a:xfrm>
            <a:custGeom>
              <a:avLst/>
              <a:gdLst>
                <a:gd name="connsiteX0" fmla="*/ 1962530 w 1962530"/>
                <a:gd name="connsiteY0" fmla="*/ 0 h 712788"/>
                <a:gd name="connsiteX1" fmla="*/ 495680 w 1962530"/>
                <a:gd name="connsiteY1" fmla="*/ 0 h 712788"/>
                <a:gd name="connsiteX2" fmla="*/ 0 w 1962530"/>
                <a:gd name="connsiteY2" fmla="*/ 712788 h 712788"/>
                <a:gd name="connsiteX3" fmla="*/ 1466850 w 1962530"/>
                <a:gd name="connsiteY3" fmla="*/ 712788 h 712788"/>
                <a:gd name="connsiteX0" fmla="*/ 1962530 w 1962530"/>
                <a:gd name="connsiteY0" fmla="*/ 0 h 728663"/>
                <a:gd name="connsiteX1" fmla="*/ 495680 w 1962530"/>
                <a:gd name="connsiteY1" fmla="*/ 0 h 728663"/>
                <a:gd name="connsiteX2" fmla="*/ 0 w 1962530"/>
                <a:gd name="connsiteY2" fmla="*/ 712788 h 728663"/>
                <a:gd name="connsiteX3" fmla="*/ 1460500 w 1962530"/>
                <a:gd name="connsiteY3" fmla="*/ 728663 h 728663"/>
                <a:gd name="connsiteX4" fmla="*/ 1962530 w 1962530"/>
                <a:gd name="connsiteY4" fmla="*/ 0 h 728663"/>
                <a:gd name="connsiteX0" fmla="*/ 1968880 w 1968880"/>
                <a:gd name="connsiteY0" fmla="*/ 0 h 731838"/>
                <a:gd name="connsiteX1" fmla="*/ 502030 w 1968880"/>
                <a:gd name="connsiteY1" fmla="*/ 0 h 731838"/>
                <a:gd name="connsiteX2" fmla="*/ 0 w 1968880"/>
                <a:gd name="connsiteY2" fmla="*/ 731838 h 731838"/>
                <a:gd name="connsiteX3" fmla="*/ 1466850 w 1968880"/>
                <a:gd name="connsiteY3" fmla="*/ 728663 h 731838"/>
                <a:gd name="connsiteX4" fmla="*/ 1968880 w 1968880"/>
                <a:gd name="connsiteY4" fmla="*/ 0 h 73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880" h="731838">
                  <a:moveTo>
                    <a:pt x="1968880" y="0"/>
                  </a:moveTo>
                  <a:lnTo>
                    <a:pt x="502030" y="0"/>
                  </a:lnTo>
                  <a:lnTo>
                    <a:pt x="0" y="731838"/>
                  </a:lnTo>
                  <a:lnTo>
                    <a:pt x="1466850" y="728663"/>
                  </a:lnTo>
                  <a:cubicBezTo>
                    <a:pt x="1632077" y="491067"/>
                    <a:pt x="1803653" y="237596"/>
                    <a:pt x="196888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D126E1E7-6D5C-EBB4-6EEA-0919293DBC08}"/>
                </a:ext>
              </a:extLst>
            </p:cNvPr>
            <p:cNvSpPr/>
            <p:nvPr/>
          </p:nvSpPr>
          <p:spPr>
            <a:xfrm>
              <a:off x="1485562" y="2634929"/>
              <a:ext cx="2188705" cy="1385621"/>
            </a:xfrm>
            <a:custGeom>
              <a:avLst/>
              <a:gdLst>
                <a:gd name="connsiteX0" fmla="*/ 1726178 w 2188705"/>
                <a:gd name="connsiteY0" fmla="*/ 0 h 2188706"/>
                <a:gd name="connsiteX1" fmla="*/ 1399500 w 2188705"/>
                <a:gd name="connsiteY1" fmla="*/ 1012589 h 2188706"/>
                <a:gd name="connsiteX2" fmla="*/ 2188705 w 2188705"/>
                <a:gd name="connsiteY2" fmla="*/ 1726177 h 2188706"/>
                <a:gd name="connsiteX3" fmla="*/ 1176117 w 2188705"/>
                <a:gd name="connsiteY3" fmla="*/ 1399500 h 2188706"/>
                <a:gd name="connsiteX4" fmla="*/ 462528 w 2188705"/>
                <a:gd name="connsiteY4" fmla="*/ 2188706 h 2188706"/>
                <a:gd name="connsiteX5" fmla="*/ 789205 w 2188705"/>
                <a:gd name="connsiteY5" fmla="*/ 1176117 h 2188706"/>
                <a:gd name="connsiteX6" fmla="*/ 0 w 2188705"/>
                <a:gd name="connsiteY6" fmla="*/ 462528 h 2188706"/>
                <a:gd name="connsiteX7" fmla="*/ 1012589 w 2188705"/>
                <a:gd name="connsiteY7" fmla="*/ 789205 h 2188706"/>
                <a:gd name="connsiteX8" fmla="*/ 1726178 w 2188705"/>
                <a:gd name="connsiteY8" fmla="*/ 0 h 218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5" h="2188706">
                  <a:moveTo>
                    <a:pt x="1726178" y="0"/>
                  </a:moveTo>
                  <a:lnTo>
                    <a:pt x="1399500" y="1012589"/>
                  </a:lnTo>
                  <a:lnTo>
                    <a:pt x="2188705" y="1726177"/>
                  </a:lnTo>
                  <a:lnTo>
                    <a:pt x="1176117" y="1399500"/>
                  </a:lnTo>
                  <a:lnTo>
                    <a:pt x="462528" y="2188706"/>
                  </a:lnTo>
                  <a:lnTo>
                    <a:pt x="789205" y="1176117"/>
                  </a:lnTo>
                  <a:lnTo>
                    <a:pt x="0" y="462528"/>
                  </a:lnTo>
                  <a:lnTo>
                    <a:pt x="1012589" y="789205"/>
                  </a:lnTo>
                  <a:lnTo>
                    <a:pt x="172617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7949A322-A41F-F3B3-ED15-6850D3D108B5}"/>
                </a:ext>
              </a:extLst>
            </p:cNvPr>
            <p:cNvSpPr/>
            <p:nvPr/>
          </p:nvSpPr>
          <p:spPr>
            <a:xfrm>
              <a:off x="1485562" y="4096438"/>
              <a:ext cx="2188705" cy="1385621"/>
            </a:xfrm>
            <a:custGeom>
              <a:avLst/>
              <a:gdLst>
                <a:gd name="connsiteX0" fmla="*/ 1726178 w 2188705"/>
                <a:gd name="connsiteY0" fmla="*/ 0 h 2188706"/>
                <a:gd name="connsiteX1" fmla="*/ 1399500 w 2188705"/>
                <a:gd name="connsiteY1" fmla="*/ 1012589 h 2188706"/>
                <a:gd name="connsiteX2" fmla="*/ 2188705 w 2188705"/>
                <a:gd name="connsiteY2" fmla="*/ 1726177 h 2188706"/>
                <a:gd name="connsiteX3" fmla="*/ 1176117 w 2188705"/>
                <a:gd name="connsiteY3" fmla="*/ 1399500 h 2188706"/>
                <a:gd name="connsiteX4" fmla="*/ 462528 w 2188705"/>
                <a:gd name="connsiteY4" fmla="*/ 2188706 h 2188706"/>
                <a:gd name="connsiteX5" fmla="*/ 789205 w 2188705"/>
                <a:gd name="connsiteY5" fmla="*/ 1176117 h 2188706"/>
                <a:gd name="connsiteX6" fmla="*/ 0 w 2188705"/>
                <a:gd name="connsiteY6" fmla="*/ 462528 h 2188706"/>
                <a:gd name="connsiteX7" fmla="*/ 1012589 w 2188705"/>
                <a:gd name="connsiteY7" fmla="*/ 789205 h 2188706"/>
                <a:gd name="connsiteX8" fmla="*/ 1726178 w 2188705"/>
                <a:gd name="connsiteY8" fmla="*/ 0 h 218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5" h="2188706">
                  <a:moveTo>
                    <a:pt x="1726178" y="0"/>
                  </a:moveTo>
                  <a:lnTo>
                    <a:pt x="1399500" y="1012589"/>
                  </a:lnTo>
                  <a:lnTo>
                    <a:pt x="2188705" y="1726177"/>
                  </a:lnTo>
                  <a:lnTo>
                    <a:pt x="1176117" y="1399500"/>
                  </a:lnTo>
                  <a:lnTo>
                    <a:pt x="462528" y="2188706"/>
                  </a:lnTo>
                  <a:lnTo>
                    <a:pt x="789205" y="1176117"/>
                  </a:lnTo>
                  <a:lnTo>
                    <a:pt x="0" y="462528"/>
                  </a:lnTo>
                  <a:lnTo>
                    <a:pt x="1012589" y="789205"/>
                  </a:lnTo>
                  <a:lnTo>
                    <a:pt x="1726178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17922733-0E64-ACA9-9EAC-7BF8500922CA}"/>
                </a:ext>
              </a:extLst>
            </p:cNvPr>
            <p:cNvCxnSpPr>
              <a:cxnSpLocks/>
              <a:stCxn id="321" idx="7"/>
              <a:endCxn id="420" idx="7"/>
            </p:cNvCxnSpPr>
            <p:nvPr/>
          </p:nvCxnSpPr>
          <p:spPr>
            <a:xfrm>
              <a:off x="2498151" y="3134557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線コネクタ 502">
              <a:extLst>
                <a:ext uri="{FF2B5EF4-FFF2-40B4-BE49-F238E27FC236}">
                  <a16:creationId xmlns:a16="http://schemas.microsoft.com/office/drawing/2014/main" id="{7AF54327-B493-C82D-00EE-95197B5E6208}"/>
                </a:ext>
              </a:extLst>
            </p:cNvPr>
            <p:cNvCxnSpPr>
              <a:cxnSpLocks/>
              <a:stCxn id="321" idx="5"/>
              <a:endCxn id="420" idx="5"/>
            </p:cNvCxnSpPr>
            <p:nvPr/>
          </p:nvCxnSpPr>
          <p:spPr>
            <a:xfrm>
              <a:off x="2274767" y="3379502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線コネクタ 505">
              <a:extLst>
                <a:ext uri="{FF2B5EF4-FFF2-40B4-BE49-F238E27FC236}">
                  <a16:creationId xmlns:a16="http://schemas.microsoft.com/office/drawing/2014/main" id="{9C59975A-228F-0C0B-F927-A6CFC386B16D}"/>
                </a:ext>
              </a:extLst>
            </p:cNvPr>
            <p:cNvCxnSpPr>
              <a:cxnSpLocks/>
              <a:stCxn id="321" idx="1"/>
              <a:endCxn id="420" idx="1"/>
            </p:cNvCxnSpPr>
            <p:nvPr/>
          </p:nvCxnSpPr>
          <p:spPr>
            <a:xfrm>
              <a:off x="2885062" y="3275977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線コネクタ 508">
              <a:extLst>
                <a:ext uri="{FF2B5EF4-FFF2-40B4-BE49-F238E27FC236}">
                  <a16:creationId xmlns:a16="http://schemas.microsoft.com/office/drawing/2014/main" id="{55F27615-2404-EB08-B857-B8EEA345D23E}"/>
                </a:ext>
              </a:extLst>
            </p:cNvPr>
            <p:cNvCxnSpPr>
              <a:cxnSpLocks/>
              <a:endCxn id="420" idx="0"/>
            </p:cNvCxnSpPr>
            <p:nvPr/>
          </p:nvCxnSpPr>
          <p:spPr>
            <a:xfrm flipH="1">
              <a:off x="3211740" y="3466078"/>
              <a:ext cx="5050" cy="6303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2" name="グループ化 711">
            <a:extLst>
              <a:ext uri="{FF2B5EF4-FFF2-40B4-BE49-F238E27FC236}">
                <a16:creationId xmlns:a16="http://schemas.microsoft.com/office/drawing/2014/main" id="{95992D44-B62B-7D6A-B180-8E5ADD97ABFE}"/>
              </a:ext>
            </a:extLst>
          </p:cNvPr>
          <p:cNvGrpSpPr/>
          <p:nvPr/>
        </p:nvGrpSpPr>
        <p:grpSpPr>
          <a:xfrm>
            <a:off x="4065351" y="1024860"/>
            <a:ext cx="1816398" cy="2362818"/>
            <a:chOff x="-1700092" y="2634930"/>
            <a:chExt cx="2188706" cy="2847129"/>
          </a:xfrm>
        </p:grpSpPr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F8ADB389-DB9C-EFEA-9599-85870D931D89}"/>
                </a:ext>
              </a:extLst>
            </p:cNvPr>
            <p:cNvSpPr/>
            <p:nvPr/>
          </p:nvSpPr>
          <p:spPr>
            <a:xfrm>
              <a:off x="-296779" y="2930128"/>
              <a:ext cx="785392" cy="1911079"/>
            </a:xfrm>
            <a:custGeom>
              <a:avLst/>
              <a:gdLst>
                <a:gd name="connsiteX0" fmla="*/ 785392 w 785392"/>
                <a:gd name="connsiteY0" fmla="*/ 0 h 1911079"/>
                <a:gd name="connsiteX1" fmla="*/ 785392 w 785392"/>
                <a:gd name="connsiteY1" fmla="*/ 1461505 h 1911079"/>
                <a:gd name="connsiteX2" fmla="*/ 0 w 785392"/>
                <a:gd name="connsiteY2" fmla="*/ 1911079 h 1911079"/>
                <a:gd name="connsiteX3" fmla="*/ 0 w 785392"/>
                <a:gd name="connsiteY3" fmla="*/ 334240 h 191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392" h="1911079">
                  <a:moveTo>
                    <a:pt x="785392" y="0"/>
                  </a:moveTo>
                  <a:lnTo>
                    <a:pt x="785392" y="1461505"/>
                  </a:lnTo>
                  <a:lnTo>
                    <a:pt x="0" y="1911079"/>
                  </a:lnTo>
                  <a:lnTo>
                    <a:pt x="0" y="33424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34527C86-3275-ABFE-F10C-373E06F90AFC}"/>
                </a:ext>
              </a:extLst>
            </p:cNvPr>
            <p:cNvSpPr/>
            <p:nvPr/>
          </p:nvSpPr>
          <p:spPr>
            <a:xfrm>
              <a:off x="-1235869" y="2640806"/>
              <a:ext cx="495300" cy="878682"/>
            </a:xfrm>
            <a:custGeom>
              <a:avLst/>
              <a:gdLst>
                <a:gd name="connsiteX0" fmla="*/ 0 w 495300"/>
                <a:gd name="connsiteY0" fmla="*/ 0 h 878682"/>
                <a:gd name="connsiteX1" fmla="*/ 0 w 495300"/>
                <a:gd name="connsiteY1" fmla="*/ 878682 h 878682"/>
                <a:gd name="connsiteX2" fmla="*/ 495300 w 495300"/>
                <a:gd name="connsiteY2" fmla="*/ 597694 h 878682"/>
                <a:gd name="connsiteX3" fmla="*/ 0 w 495300"/>
                <a:gd name="connsiteY3" fmla="*/ 0 h 87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00" h="878682">
                  <a:moveTo>
                    <a:pt x="0" y="0"/>
                  </a:moveTo>
                  <a:lnTo>
                    <a:pt x="0" y="878682"/>
                  </a:lnTo>
                  <a:lnTo>
                    <a:pt x="495300" y="597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C648D6EC-A44A-0EBF-66BA-B1147C6976BB}"/>
                </a:ext>
              </a:extLst>
            </p:cNvPr>
            <p:cNvSpPr/>
            <p:nvPr/>
          </p:nvSpPr>
          <p:spPr>
            <a:xfrm>
              <a:off x="-1700091" y="2634931"/>
              <a:ext cx="1023816" cy="2554312"/>
            </a:xfrm>
            <a:custGeom>
              <a:avLst/>
              <a:gdLst>
                <a:gd name="connsiteX0" fmla="*/ 462528 w 1023816"/>
                <a:gd name="connsiteY0" fmla="*/ 0 h 2554312"/>
                <a:gd name="connsiteX1" fmla="*/ 1023816 w 1023816"/>
                <a:gd name="connsiteY1" fmla="*/ 392995 h 2554312"/>
                <a:gd name="connsiteX2" fmla="*/ 1023816 w 1023816"/>
                <a:gd name="connsiteY2" fmla="*/ 2355359 h 2554312"/>
                <a:gd name="connsiteX3" fmla="*/ 1012590 w 1023816"/>
                <a:gd name="connsiteY3" fmla="*/ 2347499 h 2554312"/>
                <a:gd name="connsiteX4" fmla="*/ 1 w 1023816"/>
                <a:gd name="connsiteY4" fmla="*/ 2554312 h 2554312"/>
                <a:gd name="connsiteX5" fmla="*/ 0 w 1023816"/>
                <a:gd name="connsiteY5" fmla="*/ 1092806 h 2554312"/>
                <a:gd name="connsiteX6" fmla="*/ 789205 w 1023816"/>
                <a:gd name="connsiteY6" fmla="*/ 641049 h 2554312"/>
                <a:gd name="connsiteX7" fmla="*/ 462528 w 1023816"/>
                <a:gd name="connsiteY7" fmla="*/ 0 h 255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816" h="2554312">
                  <a:moveTo>
                    <a:pt x="462528" y="0"/>
                  </a:moveTo>
                  <a:lnTo>
                    <a:pt x="1023816" y="392995"/>
                  </a:lnTo>
                  <a:lnTo>
                    <a:pt x="1023816" y="2355359"/>
                  </a:lnTo>
                  <a:lnTo>
                    <a:pt x="1012590" y="2347499"/>
                  </a:lnTo>
                  <a:lnTo>
                    <a:pt x="1" y="2554312"/>
                  </a:lnTo>
                  <a:cubicBezTo>
                    <a:pt x="1" y="2067143"/>
                    <a:pt x="0" y="1579975"/>
                    <a:pt x="0" y="1092806"/>
                  </a:cubicBezTo>
                  <a:lnTo>
                    <a:pt x="789205" y="641049"/>
                  </a:lnTo>
                  <a:lnTo>
                    <a:pt x="4625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F8F0FEED-304B-2C77-ABFC-AA9C10CF1E46}"/>
                </a:ext>
              </a:extLst>
            </p:cNvPr>
            <p:cNvSpPr/>
            <p:nvPr/>
          </p:nvSpPr>
          <p:spPr>
            <a:xfrm>
              <a:off x="-676274" y="3466078"/>
              <a:ext cx="698583" cy="2010004"/>
            </a:xfrm>
            <a:custGeom>
              <a:avLst/>
              <a:gdLst>
                <a:gd name="connsiteX0" fmla="*/ 693821 w 693821"/>
                <a:gd name="connsiteY0" fmla="*/ 0 h 2452121"/>
                <a:gd name="connsiteX1" fmla="*/ 693821 w 693821"/>
                <a:gd name="connsiteY1" fmla="*/ 1634943 h 2452121"/>
                <a:gd name="connsiteX2" fmla="*/ 375682 w 693821"/>
                <a:gd name="connsiteY2" fmla="*/ 1817052 h 2452121"/>
                <a:gd name="connsiteX3" fmla="*/ 693821 w 693821"/>
                <a:gd name="connsiteY3" fmla="*/ 2441343 h 2452121"/>
                <a:gd name="connsiteX4" fmla="*/ 693821 w 693821"/>
                <a:gd name="connsiteY4" fmla="*/ 2452121 h 2452121"/>
                <a:gd name="connsiteX5" fmla="*/ 0 w 693821"/>
                <a:gd name="connsiteY5" fmla="*/ 1966331 h 2452121"/>
                <a:gd name="connsiteX6" fmla="*/ 0 w 693821"/>
                <a:gd name="connsiteY6" fmla="*/ 3967 h 2452121"/>
                <a:gd name="connsiteX7" fmla="*/ 152299 w 693821"/>
                <a:gd name="connsiteY7" fmla="*/ 110601 h 2452121"/>
                <a:gd name="connsiteX0" fmla="*/ 698583 w 698583"/>
                <a:gd name="connsiteY0" fmla="*/ 986633 h 2448154"/>
                <a:gd name="connsiteX1" fmla="*/ 693821 w 698583"/>
                <a:gd name="connsiteY1" fmla="*/ 1630976 h 2448154"/>
                <a:gd name="connsiteX2" fmla="*/ 375682 w 698583"/>
                <a:gd name="connsiteY2" fmla="*/ 1813085 h 2448154"/>
                <a:gd name="connsiteX3" fmla="*/ 693821 w 698583"/>
                <a:gd name="connsiteY3" fmla="*/ 2437376 h 2448154"/>
                <a:gd name="connsiteX4" fmla="*/ 693821 w 698583"/>
                <a:gd name="connsiteY4" fmla="*/ 2448154 h 2448154"/>
                <a:gd name="connsiteX5" fmla="*/ 0 w 698583"/>
                <a:gd name="connsiteY5" fmla="*/ 1962364 h 2448154"/>
                <a:gd name="connsiteX6" fmla="*/ 0 w 698583"/>
                <a:gd name="connsiteY6" fmla="*/ 0 h 2448154"/>
                <a:gd name="connsiteX7" fmla="*/ 152299 w 698583"/>
                <a:gd name="connsiteY7" fmla="*/ 106634 h 2448154"/>
                <a:gd name="connsiteX8" fmla="*/ 698583 w 698583"/>
                <a:gd name="connsiteY8" fmla="*/ 986633 h 2448154"/>
                <a:gd name="connsiteX0" fmla="*/ 698583 w 698583"/>
                <a:gd name="connsiteY0" fmla="*/ 986633 h 2448154"/>
                <a:gd name="connsiteX1" fmla="*/ 693821 w 698583"/>
                <a:gd name="connsiteY1" fmla="*/ 1630976 h 2448154"/>
                <a:gd name="connsiteX2" fmla="*/ 375682 w 698583"/>
                <a:gd name="connsiteY2" fmla="*/ 1813085 h 2448154"/>
                <a:gd name="connsiteX3" fmla="*/ 693821 w 698583"/>
                <a:gd name="connsiteY3" fmla="*/ 2437376 h 2448154"/>
                <a:gd name="connsiteX4" fmla="*/ 693821 w 698583"/>
                <a:gd name="connsiteY4" fmla="*/ 2448154 h 2448154"/>
                <a:gd name="connsiteX5" fmla="*/ 0 w 698583"/>
                <a:gd name="connsiteY5" fmla="*/ 1962364 h 2448154"/>
                <a:gd name="connsiteX6" fmla="*/ 0 w 698583"/>
                <a:gd name="connsiteY6" fmla="*/ 0 h 2448154"/>
                <a:gd name="connsiteX7" fmla="*/ 698583 w 698583"/>
                <a:gd name="connsiteY7" fmla="*/ 986633 h 2448154"/>
                <a:gd name="connsiteX0" fmla="*/ 698583 w 698583"/>
                <a:gd name="connsiteY0" fmla="*/ 548483 h 2010004"/>
                <a:gd name="connsiteX1" fmla="*/ 693821 w 698583"/>
                <a:gd name="connsiteY1" fmla="*/ 1192826 h 2010004"/>
                <a:gd name="connsiteX2" fmla="*/ 375682 w 698583"/>
                <a:gd name="connsiteY2" fmla="*/ 1374935 h 2010004"/>
                <a:gd name="connsiteX3" fmla="*/ 693821 w 698583"/>
                <a:gd name="connsiteY3" fmla="*/ 1999226 h 2010004"/>
                <a:gd name="connsiteX4" fmla="*/ 693821 w 698583"/>
                <a:gd name="connsiteY4" fmla="*/ 2010004 h 2010004"/>
                <a:gd name="connsiteX5" fmla="*/ 0 w 698583"/>
                <a:gd name="connsiteY5" fmla="*/ 1524214 h 2010004"/>
                <a:gd name="connsiteX6" fmla="*/ 0 w 698583"/>
                <a:gd name="connsiteY6" fmla="*/ 0 h 2010004"/>
                <a:gd name="connsiteX7" fmla="*/ 698583 w 698583"/>
                <a:gd name="connsiteY7" fmla="*/ 548483 h 2010004"/>
                <a:gd name="connsiteX0" fmla="*/ 698583 w 698583"/>
                <a:gd name="connsiteY0" fmla="*/ 548483 h 2010004"/>
                <a:gd name="connsiteX1" fmla="*/ 693821 w 698583"/>
                <a:gd name="connsiteY1" fmla="*/ 1192826 h 2010004"/>
                <a:gd name="connsiteX2" fmla="*/ 693821 w 698583"/>
                <a:gd name="connsiteY2" fmla="*/ 1999226 h 2010004"/>
                <a:gd name="connsiteX3" fmla="*/ 693821 w 698583"/>
                <a:gd name="connsiteY3" fmla="*/ 2010004 h 2010004"/>
                <a:gd name="connsiteX4" fmla="*/ 0 w 698583"/>
                <a:gd name="connsiteY4" fmla="*/ 1524214 h 2010004"/>
                <a:gd name="connsiteX5" fmla="*/ 0 w 698583"/>
                <a:gd name="connsiteY5" fmla="*/ 0 h 2010004"/>
                <a:gd name="connsiteX6" fmla="*/ 698583 w 698583"/>
                <a:gd name="connsiteY6" fmla="*/ 548483 h 2010004"/>
                <a:gd name="connsiteX0" fmla="*/ 698583 w 748940"/>
                <a:gd name="connsiteY0" fmla="*/ 548483 h 2010004"/>
                <a:gd name="connsiteX1" fmla="*/ 693821 w 748940"/>
                <a:gd name="connsiteY1" fmla="*/ 1999226 h 2010004"/>
                <a:gd name="connsiteX2" fmla="*/ 693821 w 748940"/>
                <a:gd name="connsiteY2" fmla="*/ 2010004 h 2010004"/>
                <a:gd name="connsiteX3" fmla="*/ 0 w 748940"/>
                <a:gd name="connsiteY3" fmla="*/ 1524214 h 2010004"/>
                <a:gd name="connsiteX4" fmla="*/ 0 w 748940"/>
                <a:gd name="connsiteY4" fmla="*/ 0 h 2010004"/>
                <a:gd name="connsiteX5" fmla="*/ 698583 w 748940"/>
                <a:gd name="connsiteY5" fmla="*/ 548483 h 2010004"/>
                <a:gd name="connsiteX0" fmla="*/ 698583 w 698583"/>
                <a:gd name="connsiteY0" fmla="*/ 548483 h 2010004"/>
                <a:gd name="connsiteX1" fmla="*/ 693821 w 698583"/>
                <a:gd name="connsiteY1" fmla="*/ 1999226 h 2010004"/>
                <a:gd name="connsiteX2" fmla="*/ 693821 w 698583"/>
                <a:gd name="connsiteY2" fmla="*/ 2010004 h 2010004"/>
                <a:gd name="connsiteX3" fmla="*/ 0 w 698583"/>
                <a:gd name="connsiteY3" fmla="*/ 1524214 h 2010004"/>
                <a:gd name="connsiteX4" fmla="*/ 0 w 698583"/>
                <a:gd name="connsiteY4" fmla="*/ 0 h 2010004"/>
                <a:gd name="connsiteX5" fmla="*/ 698583 w 698583"/>
                <a:gd name="connsiteY5" fmla="*/ 548483 h 201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8583" h="2010004">
                  <a:moveTo>
                    <a:pt x="698583" y="548483"/>
                  </a:moveTo>
                  <a:cubicBezTo>
                    <a:pt x="696996" y="1032064"/>
                    <a:pt x="695408" y="1515645"/>
                    <a:pt x="693821" y="1999226"/>
                  </a:cubicBezTo>
                  <a:lnTo>
                    <a:pt x="693821" y="2010004"/>
                  </a:lnTo>
                  <a:lnTo>
                    <a:pt x="0" y="1524214"/>
                  </a:lnTo>
                  <a:lnTo>
                    <a:pt x="0" y="0"/>
                  </a:lnTo>
                  <a:lnTo>
                    <a:pt x="698583" y="548483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6DB799CE-6868-F3F2-0F37-6190A48CA637}"/>
                </a:ext>
              </a:extLst>
            </p:cNvPr>
            <p:cNvSpPr/>
            <p:nvPr/>
          </p:nvSpPr>
          <p:spPr>
            <a:xfrm>
              <a:off x="-1700092" y="2634930"/>
              <a:ext cx="2188706" cy="1385620"/>
            </a:xfrm>
            <a:custGeom>
              <a:avLst/>
              <a:gdLst>
                <a:gd name="connsiteX0" fmla="*/ 462528 w 2188706"/>
                <a:gd name="connsiteY0" fmla="*/ 0 h 2188705"/>
                <a:gd name="connsiteX1" fmla="*/ 1176117 w 2188706"/>
                <a:gd name="connsiteY1" fmla="*/ 789205 h 2188705"/>
                <a:gd name="connsiteX2" fmla="*/ 2188706 w 2188706"/>
                <a:gd name="connsiteY2" fmla="*/ 462528 h 2188705"/>
                <a:gd name="connsiteX3" fmla="*/ 1399500 w 2188706"/>
                <a:gd name="connsiteY3" fmla="*/ 1176117 h 2188705"/>
                <a:gd name="connsiteX4" fmla="*/ 1726178 w 2188706"/>
                <a:gd name="connsiteY4" fmla="*/ 2188705 h 2188705"/>
                <a:gd name="connsiteX5" fmla="*/ 1012589 w 2188706"/>
                <a:gd name="connsiteY5" fmla="*/ 1399500 h 2188705"/>
                <a:gd name="connsiteX6" fmla="*/ 0 w 2188706"/>
                <a:gd name="connsiteY6" fmla="*/ 1726178 h 2188705"/>
                <a:gd name="connsiteX7" fmla="*/ 789205 w 2188706"/>
                <a:gd name="connsiteY7" fmla="*/ 1012589 h 2188705"/>
                <a:gd name="connsiteX8" fmla="*/ 462528 w 2188706"/>
                <a:gd name="connsiteY8" fmla="*/ 0 h 218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6" h="2188705">
                  <a:moveTo>
                    <a:pt x="462528" y="0"/>
                  </a:moveTo>
                  <a:lnTo>
                    <a:pt x="1176117" y="789205"/>
                  </a:lnTo>
                  <a:lnTo>
                    <a:pt x="2188706" y="462528"/>
                  </a:lnTo>
                  <a:lnTo>
                    <a:pt x="1399500" y="1176117"/>
                  </a:lnTo>
                  <a:lnTo>
                    <a:pt x="1726178" y="2188705"/>
                  </a:lnTo>
                  <a:lnTo>
                    <a:pt x="1012589" y="1399500"/>
                  </a:lnTo>
                  <a:lnTo>
                    <a:pt x="0" y="1726178"/>
                  </a:lnTo>
                  <a:lnTo>
                    <a:pt x="789205" y="1012589"/>
                  </a:lnTo>
                  <a:lnTo>
                    <a:pt x="4625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ABB05944-2E83-754B-63A9-50DDF0627ACF}"/>
                </a:ext>
              </a:extLst>
            </p:cNvPr>
            <p:cNvSpPr/>
            <p:nvPr/>
          </p:nvSpPr>
          <p:spPr>
            <a:xfrm>
              <a:off x="-1700092" y="4096439"/>
              <a:ext cx="2188706" cy="1385620"/>
            </a:xfrm>
            <a:custGeom>
              <a:avLst/>
              <a:gdLst>
                <a:gd name="connsiteX0" fmla="*/ 462528 w 2188706"/>
                <a:gd name="connsiteY0" fmla="*/ 0 h 2188705"/>
                <a:gd name="connsiteX1" fmla="*/ 1176117 w 2188706"/>
                <a:gd name="connsiteY1" fmla="*/ 789205 h 2188705"/>
                <a:gd name="connsiteX2" fmla="*/ 2188706 w 2188706"/>
                <a:gd name="connsiteY2" fmla="*/ 462528 h 2188705"/>
                <a:gd name="connsiteX3" fmla="*/ 1399500 w 2188706"/>
                <a:gd name="connsiteY3" fmla="*/ 1176117 h 2188705"/>
                <a:gd name="connsiteX4" fmla="*/ 1726178 w 2188706"/>
                <a:gd name="connsiteY4" fmla="*/ 2188705 h 2188705"/>
                <a:gd name="connsiteX5" fmla="*/ 1012589 w 2188706"/>
                <a:gd name="connsiteY5" fmla="*/ 1399500 h 2188705"/>
                <a:gd name="connsiteX6" fmla="*/ 0 w 2188706"/>
                <a:gd name="connsiteY6" fmla="*/ 1726178 h 2188705"/>
                <a:gd name="connsiteX7" fmla="*/ 789205 w 2188706"/>
                <a:gd name="connsiteY7" fmla="*/ 1012589 h 2188705"/>
                <a:gd name="connsiteX8" fmla="*/ 462528 w 2188706"/>
                <a:gd name="connsiteY8" fmla="*/ 0 h 218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6" h="2188705">
                  <a:moveTo>
                    <a:pt x="462528" y="0"/>
                  </a:moveTo>
                  <a:lnTo>
                    <a:pt x="1176117" y="789205"/>
                  </a:lnTo>
                  <a:lnTo>
                    <a:pt x="2188706" y="462528"/>
                  </a:lnTo>
                  <a:lnTo>
                    <a:pt x="1399500" y="1176117"/>
                  </a:lnTo>
                  <a:lnTo>
                    <a:pt x="1726178" y="2188705"/>
                  </a:lnTo>
                  <a:lnTo>
                    <a:pt x="1012589" y="1399500"/>
                  </a:lnTo>
                  <a:lnTo>
                    <a:pt x="0" y="1726178"/>
                  </a:lnTo>
                  <a:lnTo>
                    <a:pt x="789205" y="1012589"/>
                  </a:lnTo>
                  <a:lnTo>
                    <a:pt x="462528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512" name="直線コネクタ 511">
              <a:extLst>
                <a:ext uri="{FF2B5EF4-FFF2-40B4-BE49-F238E27FC236}">
                  <a16:creationId xmlns:a16="http://schemas.microsoft.com/office/drawing/2014/main" id="{5C0E0886-46E6-185B-425E-7E60EA2D6E31}"/>
                </a:ext>
              </a:extLst>
            </p:cNvPr>
            <p:cNvCxnSpPr>
              <a:cxnSpLocks/>
              <a:stCxn id="112" idx="1"/>
              <a:endCxn id="419" idx="1"/>
            </p:cNvCxnSpPr>
            <p:nvPr/>
          </p:nvCxnSpPr>
          <p:spPr>
            <a:xfrm>
              <a:off x="-523975" y="3134558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コネクタ 514">
              <a:extLst>
                <a:ext uri="{FF2B5EF4-FFF2-40B4-BE49-F238E27FC236}">
                  <a16:creationId xmlns:a16="http://schemas.microsoft.com/office/drawing/2014/main" id="{2358451C-B3CD-9143-C001-E56B33337F0E}"/>
                </a:ext>
              </a:extLst>
            </p:cNvPr>
            <p:cNvCxnSpPr>
              <a:cxnSpLocks/>
              <a:endCxn id="419" idx="0"/>
            </p:cNvCxnSpPr>
            <p:nvPr/>
          </p:nvCxnSpPr>
          <p:spPr>
            <a:xfrm flipH="1">
              <a:off x="-1237564" y="3466078"/>
              <a:ext cx="1695" cy="63036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線コネクタ 517">
              <a:extLst>
                <a:ext uri="{FF2B5EF4-FFF2-40B4-BE49-F238E27FC236}">
                  <a16:creationId xmlns:a16="http://schemas.microsoft.com/office/drawing/2014/main" id="{52B5DB1C-9E96-F932-801F-0355BAD7B0F6}"/>
                </a:ext>
              </a:extLst>
            </p:cNvPr>
            <p:cNvCxnSpPr>
              <a:cxnSpLocks/>
              <a:stCxn id="112" idx="7"/>
              <a:endCxn id="419" idx="7"/>
            </p:cNvCxnSpPr>
            <p:nvPr/>
          </p:nvCxnSpPr>
          <p:spPr>
            <a:xfrm>
              <a:off x="-910887" y="3275977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線コネクタ 520">
              <a:extLst>
                <a:ext uri="{FF2B5EF4-FFF2-40B4-BE49-F238E27FC236}">
                  <a16:creationId xmlns:a16="http://schemas.microsoft.com/office/drawing/2014/main" id="{ADFDDB88-B76F-1EE0-2F42-19606EEBAAC7}"/>
                </a:ext>
              </a:extLst>
            </p:cNvPr>
            <p:cNvCxnSpPr>
              <a:cxnSpLocks/>
              <a:stCxn id="112" idx="3"/>
              <a:endCxn id="419" idx="3"/>
            </p:cNvCxnSpPr>
            <p:nvPr/>
          </p:nvCxnSpPr>
          <p:spPr>
            <a:xfrm>
              <a:off x="-300592" y="3379503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8" name="グループ化 707">
            <a:extLst>
              <a:ext uri="{FF2B5EF4-FFF2-40B4-BE49-F238E27FC236}">
                <a16:creationId xmlns:a16="http://schemas.microsoft.com/office/drawing/2014/main" id="{3CC57F33-B85B-DF45-7C12-83BAEB99F85B}"/>
              </a:ext>
            </a:extLst>
          </p:cNvPr>
          <p:cNvGrpSpPr/>
          <p:nvPr/>
        </p:nvGrpSpPr>
        <p:grpSpPr>
          <a:xfrm>
            <a:off x="942506" y="935913"/>
            <a:ext cx="2097396" cy="2540712"/>
            <a:chOff x="-5285012" y="2589870"/>
            <a:chExt cx="2527301" cy="3061485"/>
          </a:xfrm>
        </p:grpSpPr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DFA48DC8-6B1E-50B2-0869-966662DD3946}"/>
                </a:ext>
              </a:extLst>
            </p:cNvPr>
            <p:cNvSpPr/>
            <p:nvPr/>
          </p:nvSpPr>
          <p:spPr>
            <a:xfrm>
              <a:off x="-4021031" y="2590846"/>
              <a:ext cx="220557" cy="3059539"/>
            </a:xfrm>
            <a:custGeom>
              <a:avLst/>
              <a:gdLst>
                <a:gd name="connsiteX0" fmla="*/ 0 w 220557"/>
                <a:gd name="connsiteY0" fmla="*/ 0 h 3059539"/>
                <a:gd name="connsiteX1" fmla="*/ 220557 w 220557"/>
                <a:gd name="connsiteY1" fmla="*/ 650235 h 3059539"/>
                <a:gd name="connsiteX2" fmla="*/ 220557 w 220557"/>
                <a:gd name="connsiteY2" fmla="*/ 2409302 h 3059539"/>
                <a:gd name="connsiteX3" fmla="*/ 0 w 220557"/>
                <a:gd name="connsiteY3" fmla="*/ 3059539 h 3059539"/>
                <a:gd name="connsiteX4" fmla="*/ 0 w 220557"/>
                <a:gd name="connsiteY4" fmla="*/ 0 h 3059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557" h="3059539">
                  <a:moveTo>
                    <a:pt x="0" y="0"/>
                  </a:moveTo>
                  <a:lnTo>
                    <a:pt x="220557" y="650235"/>
                  </a:lnTo>
                  <a:lnTo>
                    <a:pt x="220557" y="2409302"/>
                  </a:lnTo>
                  <a:lnTo>
                    <a:pt x="0" y="3059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655A269C-DF57-9EEF-7294-88779B2D9AD1}"/>
                </a:ext>
              </a:extLst>
            </p:cNvPr>
            <p:cNvSpPr/>
            <p:nvPr/>
          </p:nvSpPr>
          <p:spPr>
            <a:xfrm>
              <a:off x="-4244711" y="2589872"/>
              <a:ext cx="223680" cy="3061482"/>
            </a:xfrm>
            <a:custGeom>
              <a:avLst/>
              <a:gdLst>
                <a:gd name="connsiteX0" fmla="*/ 223350 w 223680"/>
                <a:gd name="connsiteY0" fmla="*/ 0 h 3061482"/>
                <a:gd name="connsiteX1" fmla="*/ 223680 w 223680"/>
                <a:gd name="connsiteY1" fmla="*/ 973 h 3061482"/>
                <a:gd name="connsiteX2" fmla="*/ 223680 w 223680"/>
                <a:gd name="connsiteY2" fmla="*/ 3060512 h 3061482"/>
                <a:gd name="connsiteX3" fmla="*/ 223351 w 223680"/>
                <a:gd name="connsiteY3" fmla="*/ 3061482 h 3061482"/>
                <a:gd name="connsiteX4" fmla="*/ 0 w 223680"/>
                <a:gd name="connsiteY4" fmla="*/ 2403013 h 3061482"/>
                <a:gd name="connsiteX5" fmla="*/ 0 w 223680"/>
                <a:gd name="connsiteY5" fmla="*/ 658469 h 3061482"/>
                <a:gd name="connsiteX6" fmla="*/ 223350 w 223680"/>
                <a:gd name="connsiteY6" fmla="*/ 0 h 306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680" h="3061482">
                  <a:moveTo>
                    <a:pt x="223350" y="0"/>
                  </a:moveTo>
                  <a:lnTo>
                    <a:pt x="223680" y="973"/>
                  </a:lnTo>
                  <a:lnTo>
                    <a:pt x="223680" y="3060512"/>
                  </a:lnTo>
                  <a:lnTo>
                    <a:pt x="223351" y="3061482"/>
                  </a:lnTo>
                  <a:lnTo>
                    <a:pt x="0" y="2403013"/>
                  </a:lnTo>
                  <a:lnTo>
                    <a:pt x="0" y="658469"/>
                  </a:lnTo>
                  <a:lnTo>
                    <a:pt x="2233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F665627B-57E0-A263-3AE0-A5FB7567BB8A}"/>
                </a:ext>
              </a:extLst>
            </p:cNvPr>
            <p:cNvSpPr/>
            <p:nvPr/>
          </p:nvSpPr>
          <p:spPr>
            <a:xfrm>
              <a:off x="-3800474" y="3241081"/>
              <a:ext cx="1042763" cy="1759067"/>
            </a:xfrm>
            <a:custGeom>
              <a:avLst/>
              <a:gdLst>
                <a:gd name="connsiteX0" fmla="*/ 0 w 1042763"/>
                <a:gd name="connsiteY0" fmla="*/ 0 h 1759067"/>
                <a:gd name="connsiteX1" fmla="*/ 2497 w 1042763"/>
                <a:gd name="connsiteY1" fmla="*/ 7361 h 1759067"/>
                <a:gd name="connsiteX2" fmla="*/ 1042763 w 1042763"/>
                <a:gd name="connsiteY2" fmla="*/ 148781 h 1759067"/>
                <a:gd name="connsiteX3" fmla="*/ 1042763 w 1042763"/>
                <a:gd name="connsiteY3" fmla="*/ 1610287 h 1759067"/>
                <a:gd name="connsiteX4" fmla="*/ 2497 w 1042763"/>
                <a:gd name="connsiteY4" fmla="*/ 1751705 h 1759067"/>
                <a:gd name="connsiteX5" fmla="*/ 0 w 1042763"/>
                <a:gd name="connsiteY5" fmla="*/ 1759067 h 1759067"/>
                <a:gd name="connsiteX6" fmla="*/ 0 w 1042763"/>
                <a:gd name="connsiteY6" fmla="*/ 0 h 175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2763" h="1759067">
                  <a:moveTo>
                    <a:pt x="0" y="0"/>
                  </a:moveTo>
                  <a:lnTo>
                    <a:pt x="2497" y="7361"/>
                  </a:lnTo>
                  <a:lnTo>
                    <a:pt x="1042763" y="148781"/>
                  </a:lnTo>
                  <a:lnTo>
                    <a:pt x="1042763" y="1610287"/>
                  </a:lnTo>
                  <a:lnTo>
                    <a:pt x="2497" y="1751705"/>
                  </a:lnTo>
                  <a:lnTo>
                    <a:pt x="0" y="17590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BDECDC1-ABC1-E407-F710-9ACD2951FD9D}"/>
                </a:ext>
              </a:extLst>
            </p:cNvPr>
            <p:cNvSpPr/>
            <p:nvPr/>
          </p:nvSpPr>
          <p:spPr>
            <a:xfrm>
              <a:off x="-5285012" y="3248341"/>
              <a:ext cx="1040300" cy="1744544"/>
            </a:xfrm>
            <a:custGeom>
              <a:avLst/>
              <a:gdLst>
                <a:gd name="connsiteX0" fmla="*/ 1040300 w 1040300"/>
                <a:gd name="connsiteY0" fmla="*/ 0 h 1744544"/>
                <a:gd name="connsiteX1" fmla="*/ 1040300 w 1040300"/>
                <a:gd name="connsiteY1" fmla="*/ 1744544 h 1744544"/>
                <a:gd name="connsiteX2" fmla="*/ 1040266 w 1040300"/>
                <a:gd name="connsiteY2" fmla="*/ 1744444 h 1744544"/>
                <a:gd name="connsiteX3" fmla="*/ 0 w 1040300"/>
                <a:gd name="connsiteY3" fmla="*/ 1603026 h 1744544"/>
                <a:gd name="connsiteX4" fmla="*/ 0 w 1040300"/>
                <a:gd name="connsiteY4" fmla="*/ 141520 h 1744544"/>
                <a:gd name="connsiteX5" fmla="*/ 1040266 w 1040300"/>
                <a:gd name="connsiteY5" fmla="*/ 100 h 1744544"/>
                <a:gd name="connsiteX6" fmla="*/ 1040300 w 1040300"/>
                <a:gd name="connsiteY6" fmla="*/ 0 h 174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0300" h="1744544">
                  <a:moveTo>
                    <a:pt x="1040300" y="0"/>
                  </a:moveTo>
                  <a:lnTo>
                    <a:pt x="1040300" y="1744544"/>
                  </a:lnTo>
                  <a:lnTo>
                    <a:pt x="1040266" y="1744444"/>
                  </a:lnTo>
                  <a:lnTo>
                    <a:pt x="0" y="1603026"/>
                  </a:lnTo>
                  <a:lnTo>
                    <a:pt x="0" y="141520"/>
                  </a:lnTo>
                  <a:lnTo>
                    <a:pt x="1040266" y="100"/>
                  </a:lnTo>
                  <a:lnTo>
                    <a:pt x="104030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C903A130-D3FD-353A-E751-7197E7937500}"/>
                </a:ext>
              </a:extLst>
            </p:cNvPr>
            <p:cNvSpPr/>
            <p:nvPr/>
          </p:nvSpPr>
          <p:spPr>
            <a:xfrm>
              <a:off x="-5285011" y="2589870"/>
              <a:ext cx="2527299" cy="1599976"/>
            </a:xfrm>
            <a:custGeom>
              <a:avLst/>
              <a:gdLst>
                <a:gd name="connsiteX0" fmla="*/ 1263650 w 2527299"/>
                <a:gd name="connsiteY0" fmla="*/ 0 h 2527299"/>
                <a:gd name="connsiteX1" fmla="*/ 1487033 w 2527299"/>
                <a:gd name="connsiteY1" fmla="*/ 1040266 h 2527299"/>
                <a:gd name="connsiteX2" fmla="*/ 2527299 w 2527299"/>
                <a:gd name="connsiteY2" fmla="*/ 1263650 h 2527299"/>
                <a:gd name="connsiteX3" fmla="*/ 1487033 w 2527299"/>
                <a:gd name="connsiteY3" fmla="*/ 1487033 h 2527299"/>
                <a:gd name="connsiteX4" fmla="*/ 1263650 w 2527299"/>
                <a:gd name="connsiteY4" fmla="*/ 2527299 h 2527299"/>
                <a:gd name="connsiteX5" fmla="*/ 1040266 w 2527299"/>
                <a:gd name="connsiteY5" fmla="*/ 1487033 h 2527299"/>
                <a:gd name="connsiteX6" fmla="*/ 0 w 2527299"/>
                <a:gd name="connsiteY6" fmla="*/ 1263650 h 2527299"/>
                <a:gd name="connsiteX7" fmla="*/ 1040266 w 2527299"/>
                <a:gd name="connsiteY7" fmla="*/ 1040266 h 2527299"/>
                <a:gd name="connsiteX8" fmla="*/ 1263650 w 2527299"/>
                <a:gd name="connsiteY8" fmla="*/ 0 h 252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7299" h="2527299">
                  <a:moveTo>
                    <a:pt x="1263650" y="0"/>
                  </a:moveTo>
                  <a:lnTo>
                    <a:pt x="1487033" y="1040266"/>
                  </a:lnTo>
                  <a:lnTo>
                    <a:pt x="2527299" y="1263650"/>
                  </a:lnTo>
                  <a:lnTo>
                    <a:pt x="1487033" y="1487033"/>
                  </a:lnTo>
                  <a:lnTo>
                    <a:pt x="1263650" y="2527299"/>
                  </a:lnTo>
                  <a:lnTo>
                    <a:pt x="1040266" y="1487033"/>
                  </a:lnTo>
                  <a:lnTo>
                    <a:pt x="0" y="1263650"/>
                  </a:lnTo>
                  <a:lnTo>
                    <a:pt x="1040266" y="1040266"/>
                  </a:lnTo>
                  <a:lnTo>
                    <a:pt x="12636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A119C882-46EE-A42D-BCF0-A5140D6871C9}"/>
                </a:ext>
              </a:extLst>
            </p:cNvPr>
            <p:cNvSpPr/>
            <p:nvPr/>
          </p:nvSpPr>
          <p:spPr>
            <a:xfrm>
              <a:off x="-5285011" y="4051379"/>
              <a:ext cx="2527299" cy="1599976"/>
            </a:xfrm>
            <a:custGeom>
              <a:avLst/>
              <a:gdLst>
                <a:gd name="connsiteX0" fmla="*/ 1263650 w 2527299"/>
                <a:gd name="connsiteY0" fmla="*/ 0 h 2527299"/>
                <a:gd name="connsiteX1" fmla="*/ 1487033 w 2527299"/>
                <a:gd name="connsiteY1" fmla="*/ 1040266 h 2527299"/>
                <a:gd name="connsiteX2" fmla="*/ 2527299 w 2527299"/>
                <a:gd name="connsiteY2" fmla="*/ 1263650 h 2527299"/>
                <a:gd name="connsiteX3" fmla="*/ 1487033 w 2527299"/>
                <a:gd name="connsiteY3" fmla="*/ 1487033 h 2527299"/>
                <a:gd name="connsiteX4" fmla="*/ 1263650 w 2527299"/>
                <a:gd name="connsiteY4" fmla="*/ 2527299 h 2527299"/>
                <a:gd name="connsiteX5" fmla="*/ 1040266 w 2527299"/>
                <a:gd name="connsiteY5" fmla="*/ 1487033 h 2527299"/>
                <a:gd name="connsiteX6" fmla="*/ 0 w 2527299"/>
                <a:gd name="connsiteY6" fmla="*/ 1263650 h 2527299"/>
                <a:gd name="connsiteX7" fmla="*/ 1040266 w 2527299"/>
                <a:gd name="connsiteY7" fmla="*/ 1040266 h 2527299"/>
                <a:gd name="connsiteX8" fmla="*/ 1263650 w 2527299"/>
                <a:gd name="connsiteY8" fmla="*/ 0 h 252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7299" h="2527299">
                  <a:moveTo>
                    <a:pt x="1263650" y="0"/>
                  </a:moveTo>
                  <a:lnTo>
                    <a:pt x="1487033" y="1040266"/>
                  </a:lnTo>
                  <a:lnTo>
                    <a:pt x="2527299" y="1263650"/>
                  </a:lnTo>
                  <a:lnTo>
                    <a:pt x="1487033" y="1487033"/>
                  </a:lnTo>
                  <a:lnTo>
                    <a:pt x="1263650" y="2527299"/>
                  </a:lnTo>
                  <a:lnTo>
                    <a:pt x="1040266" y="1487033"/>
                  </a:lnTo>
                  <a:lnTo>
                    <a:pt x="0" y="1263650"/>
                  </a:lnTo>
                  <a:lnTo>
                    <a:pt x="1040266" y="1040266"/>
                  </a:lnTo>
                  <a:lnTo>
                    <a:pt x="126365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528" name="直線コネクタ 527">
              <a:extLst>
                <a:ext uri="{FF2B5EF4-FFF2-40B4-BE49-F238E27FC236}">
                  <a16:creationId xmlns:a16="http://schemas.microsoft.com/office/drawing/2014/main" id="{8EED3071-95D2-1E73-9A6E-4E65B4EFC548}"/>
                </a:ext>
              </a:extLst>
            </p:cNvPr>
            <p:cNvCxnSpPr>
              <a:cxnSpLocks/>
              <a:stCxn id="111" idx="0"/>
              <a:endCxn id="418" idx="0"/>
            </p:cNvCxnSpPr>
            <p:nvPr/>
          </p:nvCxnSpPr>
          <p:spPr>
            <a:xfrm>
              <a:off x="-4021361" y="2589870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線コネクタ 530">
              <a:extLst>
                <a:ext uri="{FF2B5EF4-FFF2-40B4-BE49-F238E27FC236}">
                  <a16:creationId xmlns:a16="http://schemas.microsoft.com/office/drawing/2014/main" id="{34BBF4ED-5534-1C0E-45B6-B402CA404E37}"/>
                </a:ext>
              </a:extLst>
            </p:cNvPr>
            <p:cNvCxnSpPr>
              <a:cxnSpLocks/>
              <a:stCxn id="111" idx="7"/>
              <a:endCxn id="111" idx="5"/>
            </p:cNvCxnSpPr>
            <p:nvPr/>
          </p:nvCxnSpPr>
          <p:spPr>
            <a:xfrm>
              <a:off x="-4244745" y="3248439"/>
              <a:ext cx="0" cy="28283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線コネクタ 533">
              <a:extLst>
                <a:ext uri="{FF2B5EF4-FFF2-40B4-BE49-F238E27FC236}">
                  <a16:creationId xmlns:a16="http://schemas.microsoft.com/office/drawing/2014/main" id="{99252962-4560-DBA5-85E1-B5EDAAC32F37}"/>
                </a:ext>
              </a:extLst>
            </p:cNvPr>
            <p:cNvCxnSpPr>
              <a:cxnSpLocks/>
              <a:stCxn id="111" idx="1"/>
              <a:endCxn id="111" idx="3"/>
            </p:cNvCxnSpPr>
            <p:nvPr/>
          </p:nvCxnSpPr>
          <p:spPr>
            <a:xfrm>
              <a:off x="-3797978" y="3248439"/>
              <a:ext cx="0" cy="28283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2" name="グループ化 721">
            <a:extLst>
              <a:ext uri="{FF2B5EF4-FFF2-40B4-BE49-F238E27FC236}">
                <a16:creationId xmlns:a16="http://schemas.microsoft.com/office/drawing/2014/main" id="{00AEA2AD-D63F-C348-B22E-FD2EDC6D8C65}"/>
              </a:ext>
            </a:extLst>
          </p:cNvPr>
          <p:cNvGrpSpPr/>
          <p:nvPr/>
        </p:nvGrpSpPr>
        <p:grpSpPr>
          <a:xfrm>
            <a:off x="727555" y="3928811"/>
            <a:ext cx="2527299" cy="2349509"/>
            <a:chOff x="4328889" y="2945858"/>
            <a:chExt cx="2527299" cy="2349509"/>
          </a:xfrm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5B951E12-B03F-0F89-D215-D332EDEBD54C}"/>
                </a:ext>
              </a:extLst>
            </p:cNvPr>
            <p:cNvSpPr/>
            <p:nvPr/>
          </p:nvSpPr>
          <p:spPr>
            <a:xfrm>
              <a:off x="5375275" y="2953285"/>
              <a:ext cx="212725" cy="2334655"/>
            </a:xfrm>
            <a:custGeom>
              <a:avLst/>
              <a:gdLst>
                <a:gd name="connsiteX0" fmla="*/ 212725 w 212725"/>
                <a:gd name="connsiteY0" fmla="*/ 0 h 2334655"/>
                <a:gd name="connsiteX1" fmla="*/ 212725 w 212725"/>
                <a:gd name="connsiteY1" fmla="*/ 2334655 h 2334655"/>
                <a:gd name="connsiteX2" fmla="*/ 0 w 212725"/>
                <a:gd name="connsiteY2" fmla="*/ 1986585 h 2334655"/>
                <a:gd name="connsiteX3" fmla="*/ 0 w 212725"/>
                <a:gd name="connsiteY3" fmla="*/ 348070 h 2334655"/>
                <a:gd name="connsiteX4" fmla="*/ 212725 w 212725"/>
                <a:gd name="connsiteY4" fmla="*/ 0 h 2334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725" h="2334655">
                  <a:moveTo>
                    <a:pt x="212725" y="0"/>
                  </a:moveTo>
                  <a:lnTo>
                    <a:pt x="212725" y="2334655"/>
                  </a:lnTo>
                  <a:lnTo>
                    <a:pt x="0" y="1986585"/>
                  </a:lnTo>
                  <a:lnTo>
                    <a:pt x="0" y="348070"/>
                  </a:lnTo>
                  <a:lnTo>
                    <a:pt x="21272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C4DC8A02-8A6E-2557-E4FE-CE810671B3F1}"/>
                </a:ext>
              </a:extLst>
            </p:cNvPr>
            <p:cNvSpPr/>
            <p:nvPr/>
          </p:nvSpPr>
          <p:spPr>
            <a:xfrm>
              <a:off x="5822950" y="3311899"/>
              <a:ext cx="1033238" cy="1617427"/>
            </a:xfrm>
            <a:custGeom>
              <a:avLst/>
              <a:gdLst>
                <a:gd name="connsiteX0" fmla="*/ 0 w 1033238"/>
                <a:gd name="connsiteY0" fmla="*/ 0 h 1617427"/>
                <a:gd name="connsiteX1" fmla="*/ 1033238 w 1033238"/>
                <a:gd name="connsiteY1" fmla="*/ 77959 h 1617427"/>
                <a:gd name="connsiteX2" fmla="*/ 1033238 w 1033238"/>
                <a:gd name="connsiteY2" fmla="*/ 1539468 h 1617427"/>
                <a:gd name="connsiteX3" fmla="*/ 0 w 1033238"/>
                <a:gd name="connsiteY3" fmla="*/ 1617427 h 1617427"/>
                <a:gd name="connsiteX4" fmla="*/ 0 w 1033238"/>
                <a:gd name="connsiteY4" fmla="*/ 0 h 161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38" h="1617427">
                  <a:moveTo>
                    <a:pt x="0" y="0"/>
                  </a:moveTo>
                  <a:lnTo>
                    <a:pt x="1033238" y="77959"/>
                  </a:lnTo>
                  <a:lnTo>
                    <a:pt x="1033238" y="1539468"/>
                  </a:lnTo>
                  <a:lnTo>
                    <a:pt x="0" y="16174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8464FB96-9D85-9755-475C-55433EB5C2D3}"/>
                </a:ext>
              </a:extLst>
            </p:cNvPr>
            <p:cNvSpPr/>
            <p:nvPr/>
          </p:nvSpPr>
          <p:spPr>
            <a:xfrm>
              <a:off x="5588000" y="2945858"/>
              <a:ext cx="234950" cy="2349509"/>
            </a:xfrm>
            <a:custGeom>
              <a:avLst/>
              <a:gdLst>
                <a:gd name="connsiteX0" fmla="*/ 4539 w 234950"/>
                <a:gd name="connsiteY0" fmla="*/ 0 h 2349509"/>
                <a:gd name="connsiteX1" fmla="*/ 227922 w 234950"/>
                <a:gd name="connsiteY1" fmla="*/ 365511 h 2349509"/>
                <a:gd name="connsiteX2" fmla="*/ 234950 w 234950"/>
                <a:gd name="connsiteY2" fmla="*/ 366041 h 2349509"/>
                <a:gd name="connsiteX3" fmla="*/ 234950 w 234950"/>
                <a:gd name="connsiteY3" fmla="*/ 1983468 h 2349509"/>
                <a:gd name="connsiteX4" fmla="*/ 227922 w 234950"/>
                <a:gd name="connsiteY4" fmla="*/ 1983998 h 2349509"/>
                <a:gd name="connsiteX5" fmla="*/ 4539 w 234950"/>
                <a:gd name="connsiteY5" fmla="*/ 2349509 h 2349509"/>
                <a:gd name="connsiteX6" fmla="*/ 0 w 234950"/>
                <a:gd name="connsiteY6" fmla="*/ 2342082 h 2349509"/>
                <a:gd name="connsiteX7" fmla="*/ 0 w 234950"/>
                <a:gd name="connsiteY7" fmla="*/ 7427 h 2349509"/>
                <a:gd name="connsiteX8" fmla="*/ 4539 w 234950"/>
                <a:gd name="connsiteY8" fmla="*/ 0 h 234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950" h="2349509">
                  <a:moveTo>
                    <a:pt x="4539" y="0"/>
                  </a:moveTo>
                  <a:lnTo>
                    <a:pt x="227922" y="365511"/>
                  </a:lnTo>
                  <a:lnTo>
                    <a:pt x="234950" y="366041"/>
                  </a:lnTo>
                  <a:lnTo>
                    <a:pt x="234950" y="1983468"/>
                  </a:lnTo>
                  <a:lnTo>
                    <a:pt x="227922" y="1983998"/>
                  </a:lnTo>
                  <a:lnTo>
                    <a:pt x="4539" y="2349509"/>
                  </a:lnTo>
                  <a:lnTo>
                    <a:pt x="0" y="2342082"/>
                  </a:lnTo>
                  <a:lnTo>
                    <a:pt x="0" y="7427"/>
                  </a:lnTo>
                  <a:lnTo>
                    <a:pt x="453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8992CB4-94AB-61A6-359F-50C611F54ADB}"/>
                </a:ext>
              </a:extLst>
            </p:cNvPr>
            <p:cNvSpPr/>
            <p:nvPr/>
          </p:nvSpPr>
          <p:spPr>
            <a:xfrm>
              <a:off x="4328889" y="3301355"/>
              <a:ext cx="1046386" cy="1638515"/>
            </a:xfrm>
            <a:custGeom>
              <a:avLst/>
              <a:gdLst>
                <a:gd name="connsiteX0" fmla="*/ 1046386 w 1046386"/>
                <a:gd name="connsiteY0" fmla="*/ 0 h 1638515"/>
                <a:gd name="connsiteX1" fmla="*/ 1046386 w 1046386"/>
                <a:gd name="connsiteY1" fmla="*/ 1638515 h 1638515"/>
                <a:gd name="connsiteX2" fmla="*/ 1040266 w 1046386"/>
                <a:gd name="connsiteY2" fmla="*/ 1628501 h 1638515"/>
                <a:gd name="connsiteX3" fmla="*/ 0 w 1046386"/>
                <a:gd name="connsiteY3" fmla="*/ 1550012 h 1638515"/>
                <a:gd name="connsiteX4" fmla="*/ 0 w 1046386"/>
                <a:gd name="connsiteY4" fmla="*/ 88503 h 1638515"/>
                <a:gd name="connsiteX5" fmla="*/ 1040266 w 1046386"/>
                <a:gd name="connsiteY5" fmla="*/ 10014 h 1638515"/>
                <a:gd name="connsiteX6" fmla="*/ 1046386 w 1046386"/>
                <a:gd name="connsiteY6" fmla="*/ 0 h 163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6386" h="1638515">
                  <a:moveTo>
                    <a:pt x="1046386" y="0"/>
                  </a:moveTo>
                  <a:lnTo>
                    <a:pt x="1046386" y="1638515"/>
                  </a:lnTo>
                  <a:lnTo>
                    <a:pt x="1040266" y="1628501"/>
                  </a:lnTo>
                  <a:lnTo>
                    <a:pt x="0" y="1550012"/>
                  </a:lnTo>
                  <a:lnTo>
                    <a:pt x="0" y="88503"/>
                  </a:lnTo>
                  <a:lnTo>
                    <a:pt x="1040266" y="10014"/>
                  </a:lnTo>
                  <a:lnTo>
                    <a:pt x="104638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01D0958E-7E09-DBBF-0FC6-E8E527B23B36}"/>
                </a:ext>
              </a:extLst>
            </p:cNvPr>
            <p:cNvSpPr/>
            <p:nvPr/>
          </p:nvSpPr>
          <p:spPr>
            <a:xfrm>
              <a:off x="4328889" y="2945858"/>
              <a:ext cx="2527299" cy="888000"/>
            </a:xfrm>
            <a:custGeom>
              <a:avLst/>
              <a:gdLst>
                <a:gd name="connsiteX0" fmla="*/ 1263650 w 2527299"/>
                <a:gd name="connsiteY0" fmla="*/ 0 h 2527299"/>
                <a:gd name="connsiteX1" fmla="*/ 1487033 w 2527299"/>
                <a:gd name="connsiteY1" fmla="*/ 1040266 h 2527299"/>
                <a:gd name="connsiteX2" fmla="*/ 2527299 w 2527299"/>
                <a:gd name="connsiteY2" fmla="*/ 1263650 h 2527299"/>
                <a:gd name="connsiteX3" fmla="*/ 1487033 w 2527299"/>
                <a:gd name="connsiteY3" fmla="*/ 1487033 h 2527299"/>
                <a:gd name="connsiteX4" fmla="*/ 1263650 w 2527299"/>
                <a:gd name="connsiteY4" fmla="*/ 2527299 h 2527299"/>
                <a:gd name="connsiteX5" fmla="*/ 1040266 w 2527299"/>
                <a:gd name="connsiteY5" fmla="*/ 1487033 h 2527299"/>
                <a:gd name="connsiteX6" fmla="*/ 0 w 2527299"/>
                <a:gd name="connsiteY6" fmla="*/ 1263650 h 2527299"/>
                <a:gd name="connsiteX7" fmla="*/ 1040266 w 2527299"/>
                <a:gd name="connsiteY7" fmla="*/ 1040266 h 2527299"/>
                <a:gd name="connsiteX8" fmla="*/ 1263650 w 2527299"/>
                <a:gd name="connsiteY8" fmla="*/ 0 h 252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7299" h="2527299">
                  <a:moveTo>
                    <a:pt x="1263650" y="0"/>
                  </a:moveTo>
                  <a:lnTo>
                    <a:pt x="1487033" y="1040266"/>
                  </a:lnTo>
                  <a:lnTo>
                    <a:pt x="2527299" y="1263650"/>
                  </a:lnTo>
                  <a:lnTo>
                    <a:pt x="1487033" y="1487033"/>
                  </a:lnTo>
                  <a:lnTo>
                    <a:pt x="1263650" y="2527299"/>
                  </a:lnTo>
                  <a:lnTo>
                    <a:pt x="1040266" y="1487033"/>
                  </a:lnTo>
                  <a:lnTo>
                    <a:pt x="0" y="1263650"/>
                  </a:lnTo>
                  <a:lnTo>
                    <a:pt x="1040266" y="1040266"/>
                  </a:lnTo>
                  <a:lnTo>
                    <a:pt x="12636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4EB98A9D-AFC1-34B5-0D93-0A101E3CDD29}"/>
                </a:ext>
              </a:extLst>
            </p:cNvPr>
            <p:cNvSpPr/>
            <p:nvPr/>
          </p:nvSpPr>
          <p:spPr>
            <a:xfrm>
              <a:off x="4328889" y="4407367"/>
              <a:ext cx="2527299" cy="888000"/>
            </a:xfrm>
            <a:custGeom>
              <a:avLst/>
              <a:gdLst>
                <a:gd name="connsiteX0" fmla="*/ 1263650 w 2527299"/>
                <a:gd name="connsiteY0" fmla="*/ 0 h 2527299"/>
                <a:gd name="connsiteX1" fmla="*/ 1487033 w 2527299"/>
                <a:gd name="connsiteY1" fmla="*/ 1040266 h 2527299"/>
                <a:gd name="connsiteX2" fmla="*/ 2527299 w 2527299"/>
                <a:gd name="connsiteY2" fmla="*/ 1263650 h 2527299"/>
                <a:gd name="connsiteX3" fmla="*/ 1487033 w 2527299"/>
                <a:gd name="connsiteY3" fmla="*/ 1487033 h 2527299"/>
                <a:gd name="connsiteX4" fmla="*/ 1263650 w 2527299"/>
                <a:gd name="connsiteY4" fmla="*/ 2527299 h 2527299"/>
                <a:gd name="connsiteX5" fmla="*/ 1040266 w 2527299"/>
                <a:gd name="connsiteY5" fmla="*/ 1487033 h 2527299"/>
                <a:gd name="connsiteX6" fmla="*/ 0 w 2527299"/>
                <a:gd name="connsiteY6" fmla="*/ 1263650 h 2527299"/>
                <a:gd name="connsiteX7" fmla="*/ 1040266 w 2527299"/>
                <a:gd name="connsiteY7" fmla="*/ 1040266 h 2527299"/>
                <a:gd name="connsiteX8" fmla="*/ 1263650 w 2527299"/>
                <a:gd name="connsiteY8" fmla="*/ 0 h 252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7299" h="2527299">
                  <a:moveTo>
                    <a:pt x="1263650" y="0"/>
                  </a:moveTo>
                  <a:lnTo>
                    <a:pt x="1487033" y="1040266"/>
                  </a:lnTo>
                  <a:lnTo>
                    <a:pt x="2527299" y="1263650"/>
                  </a:lnTo>
                  <a:lnTo>
                    <a:pt x="1487033" y="1487033"/>
                  </a:lnTo>
                  <a:lnTo>
                    <a:pt x="1263650" y="2527299"/>
                  </a:lnTo>
                  <a:lnTo>
                    <a:pt x="1040266" y="1487033"/>
                  </a:lnTo>
                  <a:lnTo>
                    <a:pt x="0" y="1263650"/>
                  </a:lnTo>
                  <a:lnTo>
                    <a:pt x="1040266" y="1040266"/>
                  </a:lnTo>
                  <a:lnTo>
                    <a:pt x="1263650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496" name="直線コネクタ 495">
              <a:extLst>
                <a:ext uri="{FF2B5EF4-FFF2-40B4-BE49-F238E27FC236}">
                  <a16:creationId xmlns:a16="http://schemas.microsoft.com/office/drawing/2014/main" id="{AA9A19E6-EE47-297A-893B-39D28C825675}"/>
                </a:ext>
              </a:extLst>
            </p:cNvPr>
            <p:cNvCxnSpPr>
              <a:cxnSpLocks/>
              <a:stCxn id="120" idx="0"/>
              <a:endCxn id="120" idx="4"/>
            </p:cNvCxnSpPr>
            <p:nvPr/>
          </p:nvCxnSpPr>
          <p:spPr>
            <a:xfrm>
              <a:off x="5592539" y="2945858"/>
              <a:ext cx="0" cy="8880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直線コネクタ 620">
              <a:extLst>
                <a:ext uri="{FF2B5EF4-FFF2-40B4-BE49-F238E27FC236}">
                  <a16:creationId xmlns:a16="http://schemas.microsoft.com/office/drawing/2014/main" id="{0011B1D0-4791-1EEA-899E-094E813FA74D}"/>
                </a:ext>
              </a:extLst>
            </p:cNvPr>
            <p:cNvCxnSpPr>
              <a:cxnSpLocks/>
              <a:stCxn id="120" idx="7"/>
              <a:endCxn id="120" idx="5"/>
            </p:cNvCxnSpPr>
            <p:nvPr/>
          </p:nvCxnSpPr>
          <p:spPr>
            <a:xfrm>
              <a:off x="5369155" y="3311369"/>
              <a:ext cx="0" cy="15697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直線コネクタ 623">
              <a:extLst>
                <a:ext uri="{FF2B5EF4-FFF2-40B4-BE49-F238E27FC236}">
                  <a16:creationId xmlns:a16="http://schemas.microsoft.com/office/drawing/2014/main" id="{730A6602-3AE1-CEC6-8AF4-AF54959D4914}"/>
                </a:ext>
              </a:extLst>
            </p:cNvPr>
            <p:cNvCxnSpPr>
              <a:cxnSpLocks/>
              <a:stCxn id="120" idx="1"/>
              <a:endCxn id="120" idx="3"/>
            </p:cNvCxnSpPr>
            <p:nvPr/>
          </p:nvCxnSpPr>
          <p:spPr>
            <a:xfrm>
              <a:off x="5815922" y="3311369"/>
              <a:ext cx="0" cy="15697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1" name="グループ化 720">
            <a:extLst>
              <a:ext uri="{FF2B5EF4-FFF2-40B4-BE49-F238E27FC236}">
                <a16:creationId xmlns:a16="http://schemas.microsoft.com/office/drawing/2014/main" id="{B578FDEB-5CE0-8DA3-52FD-F571413213D0}"/>
              </a:ext>
            </a:extLst>
          </p:cNvPr>
          <p:cNvGrpSpPr/>
          <p:nvPr/>
        </p:nvGrpSpPr>
        <p:grpSpPr>
          <a:xfrm>
            <a:off x="3879197" y="3988296"/>
            <a:ext cx="2188707" cy="2230539"/>
            <a:chOff x="7913808" y="2943225"/>
            <a:chExt cx="2188707" cy="2230539"/>
          </a:xfrm>
        </p:grpSpPr>
        <p:sp>
          <p:nvSpPr>
            <p:cNvPr id="322" name="平行四辺形 321">
              <a:extLst>
                <a:ext uri="{FF2B5EF4-FFF2-40B4-BE49-F238E27FC236}">
                  <a16:creationId xmlns:a16="http://schemas.microsoft.com/office/drawing/2014/main" id="{2ED60212-2222-751F-8C86-D4A897014716}"/>
                </a:ext>
              </a:extLst>
            </p:cNvPr>
            <p:cNvSpPr/>
            <p:nvPr/>
          </p:nvSpPr>
          <p:spPr>
            <a:xfrm rot="16200000" flipH="1" flipV="1">
              <a:off x="7981446" y="3342258"/>
              <a:ext cx="1219932" cy="426756"/>
            </a:xfrm>
            <a:prstGeom prst="parallelogram">
              <a:avLst>
                <a:gd name="adj" fmla="val 7019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3B465E86-256E-3959-97CF-DFFB85EB382B}"/>
                </a:ext>
              </a:extLst>
            </p:cNvPr>
            <p:cNvSpPr/>
            <p:nvPr/>
          </p:nvSpPr>
          <p:spPr>
            <a:xfrm>
              <a:off x="7913809" y="2943225"/>
              <a:ext cx="1004767" cy="2068024"/>
            </a:xfrm>
            <a:custGeom>
              <a:avLst/>
              <a:gdLst>
                <a:gd name="connsiteX0" fmla="*/ 462528 w 1004767"/>
                <a:gd name="connsiteY0" fmla="*/ 0 h 2068024"/>
                <a:gd name="connsiteX1" fmla="*/ 1004767 w 1004767"/>
                <a:gd name="connsiteY1" fmla="*/ 210711 h 2068024"/>
                <a:gd name="connsiteX2" fmla="*/ 1004767 w 1004767"/>
                <a:gd name="connsiteY2" fmla="*/ 1954129 h 2068024"/>
                <a:gd name="connsiteX3" fmla="*/ 0 w 1004767"/>
                <a:gd name="connsiteY3" fmla="*/ 2068024 h 2068024"/>
                <a:gd name="connsiteX4" fmla="*/ 0 w 1004767"/>
                <a:gd name="connsiteY4" fmla="*/ 606515 h 2068024"/>
                <a:gd name="connsiteX5" fmla="*/ 789205 w 1004767"/>
                <a:gd name="connsiteY5" fmla="*/ 355786 h 2068024"/>
                <a:gd name="connsiteX6" fmla="*/ 462528 w 1004767"/>
                <a:gd name="connsiteY6" fmla="*/ 0 h 2068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4767" h="2068024">
                  <a:moveTo>
                    <a:pt x="462528" y="0"/>
                  </a:moveTo>
                  <a:lnTo>
                    <a:pt x="1004767" y="210711"/>
                  </a:lnTo>
                  <a:lnTo>
                    <a:pt x="1004767" y="1954129"/>
                  </a:lnTo>
                  <a:lnTo>
                    <a:pt x="0" y="2068024"/>
                  </a:lnTo>
                  <a:lnTo>
                    <a:pt x="0" y="606515"/>
                  </a:lnTo>
                  <a:lnTo>
                    <a:pt x="789205" y="355786"/>
                  </a:lnTo>
                  <a:lnTo>
                    <a:pt x="4625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34C38BE5-1F10-5D2C-9FFB-F3525E1606C8}"/>
                </a:ext>
              </a:extLst>
            </p:cNvPr>
            <p:cNvSpPr/>
            <p:nvPr/>
          </p:nvSpPr>
          <p:spPr>
            <a:xfrm>
              <a:off x="9321800" y="3105739"/>
              <a:ext cx="780715" cy="1707926"/>
            </a:xfrm>
            <a:custGeom>
              <a:avLst/>
              <a:gdLst>
                <a:gd name="connsiteX0" fmla="*/ 780715 w 780715"/>
                <a:gd name="connsiteY0" fmla="*/ 0 h 2068024"/>
                <a:gd name="connsiteX1" fmla="*/ 780715 w 780715"/>
                <a:gd name="connsiteY1" fmla="*/ 1461509 h 2068024"/>
                <a:gd name="connsiteX2" fmla="*/ 5081 w 780715"/>
                <a:gd name="connsiteY2" fmla="*/ 1707926 h 2068024"/>
                <a:gd name="connsiteX3" fmla="*/ 5081 w 780715"/>
                <a:gd name="connsiteY3" fmla="*/ 1727019 h 2068024"/>
                <a:gd name="connsiteX4" fmla="*/ 318187 w 780715"/>
                <a:gd name="connsiteY4" fmla="*/ 2068024 h 2068024"/>
                <a:gd name="connsiteX5" fmla="*/ 0 w 780715"/>
                <a:gd name="connsiteY5" fmla="*/ 1944378 h 2068024"/>
                <a:gd name="connsiteX6" fmla="*/ 0 w 780715"/>
                <a:gd name="connsiteY6" fmla="*/ 88498 h 2068024"/>
                <a:gd name="connsiteX0" fmla="*/ 780715 w 780715"/>
                <a:gd name="connsiteY0" fmla="*/ 0 h 1944378"/>
                <a:gd name="connsiteX1" fmla="*/ 780715 w 780715"/>
                <a:gd name="connsiteY1" fmla="*/ 1461509 h 1944378"/>
                <a:gd name="connsiteX2" fmla="*/ 5081 w 780715"/>
                <a:gd name="connsiteY2" fmla="*/ 1707926 h 1944378"/>
                <a:gd name="connsiteX3" fmla="*/ 5081 w 780715"/>
                <a:gd name="connsiteY3" fmla="*/ 1727019 h 1944378"/>
                <a:gd name="connsiteX4" fmla="*/ 0 w 780715"/>
                <a:gd name="connsiteY4" fmla="*/ 1944378 h 1944378"/>
                <a:gd name="connsiteX5" fmla="*/ 0 w 780715"/>
                <a:gd name="connsiteY5" fmla="*/ 88498 h 1944378"/>
                <a:gd name="connsiteX6" fmla="*/ 780715 w 780715"/>
                <a:gd name="connsiteY6" fmla="*/ 0 h 1944378"/>
                <a:gd name="connsiteX0" fmla="*/ 780715 w 780715"/>
                <a:gd name="connsiteY0" fmla="*/ 0 h 1727019"/>
                <a:gd name="connsiteX1" fmla="*/ 780715 w 780715"/>
                <a:gd name="connsiteY1" fmla="*/ 1461509 h 1727019"/>
                <a:gd name="connsiteX2" fmla="*/ 5081 w 780715"/>
                <a:gd name="connsiteY2" fmla="*/ 1707926 h 1727019"/>
                <a:gd name="connsiteX3" fmla="*/ 5081 w 780715"/>
                <a:gd name="connsiteY3" fmla="*/ 1727019 h 1727019"/>
                <a:gd name="connsiteX4" fmla="*/ 0 w 780715"/>
                <a:gd name="connsiteY4" fmla="*/ 88498 h 1727019"/>
                <a:gd name="connsiteX5" fmla="*/ 780715 w 780715"/>
                <a:gd name="connsiteY5" fmla="*/ 0 h 1727019"/>
                <a:gd name="connsiteX0" fmla="*/ 780715 w 780715"/>
                <a:gd name="connsiteY0" fmla="*/ 0 h 1707926"/>
                <a:gd name="connsiteX1" fmla="*/ 780715 w 780715"/>
                <a:gd name="connsiteY1" fmla="*/ 1461509 h 1707926"/>
                <a:gd name="connsiteX2" fmla="*/ 5081 w 780715"/>
                <a:gd name="connsiteY2" fmla="*/ 1707926 h 1707926"/>
                <a:gd name="connsiteX3" fmla="*/ 0 w 780715"/>
                <a:gd name="connsiteY3" fmla="*/ 88498 h 1707926"/>
                <a:gd name="connsiteX4" fmla="*/ 780715 w 780715"/>
                <a:gd name="connsiteY4" fmla="*/ 0 h 1707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15" h="1707926">
                  <a:moveTo>
                    <a:pt x="780715" y="0"/>
                  </a:moveTo>
                  <a:lnTo>
                    <a:pt x="780715" y="1461509"/>
                  </a:lnTo>
                  <a:lnTo>
                    <a:pt x="5081" y="1707926"/>
                  </a:lnTo>
                  <a:cubicBezTo>
                    <a:pt x="3387" y="1168117"/>
                    <a:pt x="1694" y="628307"/>
                    <a:pt x="0" y="88498"/>
                  </a:cubicBezTo>
                  <a:lnTo>
                    <a:pt x="78071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C06F3069-5635-D324-190A-456740C06638}"/>
                </a:ext>
              </a:extLst>
            </p:cNvPr>
            <p:cNvSpPr/>
            <p:nvPr/>
          </p:nvSpPr>
          <p:spPr>
            <a:xfrm>
              <a:off x="8918576" y="3153936"/>
              <a:ext cx="723105" cy="2019828"/>
            </a:xfrm>
            <a:custGeom>
              <a:avLst/>
              <a:gdLst>
                <a:gd name="connsiteX0" fmla="*/ 0 w 726737"/>
                <a:gd name="connsiteY0" fmla="*/ 0 h 2019828"/>
                <a:gd name="connsiteX1" fmla="*/ 171350 w 726737"/>
                <a:gd name="connsiteY1" fmla="*/ 66586 h 2019828"/>
                <a:gd name="connsiteX2" fmla="*/ 726737 w 726737"/>
                <a:gd name="connsiteY2" fmla="*/ 3630 h 2019828"/>
                <a:gd name="connsiteX3" fmla="*/ 726737 w 726737"/>
                <a:gd name="connsiteY3" fmla="*/ 1558565 h 2019828"/>
                <a:gd name="connsiteX4" fmla="*/ 408305 w 726737"/>
                <a:gd name="connsiteY4" fmla="*/ 1659730 h 2019828"/>
                <a:gd name="connsiteX5" fmla="*/ 408305 w 726737"/>
                <a:gd name="connsiteY5" fmla="*/ 1678823 h 2019828"/>
                <a:gd name="connsiteX6" fmla="*/ 721411 w 726737"/>
                <a:gd name="connsiteY6" fmla="*/ 2019828 h 2019828"/>
                <a:gd name="connsiteX7" fmla="*/ 7822 w 726737"/>
                <a:gd name="connsiteY7" fmla="*/ 1742531 h 2019828"/>
                <a:gd name="connsiteX8" fmla="*/ 0 w 726737"/>
                <a:gd name="connsiteY8" fmla="*/ 1743418 h 2019828"/>
                <a:gd name="connsiteX0" fmla="*/ 0 w 726737"/>
                <a:gd name="connsiteY0" fmla="*/ 0 h 2019828"/>
                <a:gd name="connsiteX1" fmla="*/ 171350 w 726737"/>
                <a:gd name="connsiteY1" fmla="*/ 66586 h 2019828"/>
                <a:gd name="connsiteX2" fmla="*/ 726737 w 726737"/>
                <a:gd name="connsiteY2" fmla="*/ 3630 h 2019828"/>
                <a:gd name="connsiteX3" fmla="*/ 726737 w 726737"/>
                <a:gd name="connsiteY3" fmla="*/ 1558565 h 2019828"/>
                <a:gd name="connsiteX4" fmla="*/ 408305 w 726737"/>
                <a:gd name="connsiteY4" fmla="*/ 1659730 h 2019828"/>
                <a:gd name="connsiteX5" fmla="*/ 721411 w 726737"/>
                <a:gd name="connsiteY5" fmla="*/ 2019828 h 2019828"/>
                <a:gd name="connsiteX6" fmla="*/ 7822 w 726737"/>
                <a:gd name="connsiteY6" fmla="*/ 1742531 h 2019828"/>
                <a:gd name="connsiteX7" fmla="*/ 0 w 726737"/>
                <a:gd name="connsiteY7" fmla="*/ 1743418 h 2019828"/>
                <a:gd name="connsiteX8" fmla="*/ 0 w 726737"/>
                <a:gd name="connsiteY8" fmla="*/ 0 h 2019828"/>
                <a:gd name="connsiteX0" fmla="*/ 0 w 726737"/>
                <a:gd name="connsiteY0" fmla="*/ 0 h 2019828"/>
                <a:gd name="connsiteX1" fmla="*/ 171350 w 726737"/>
                <a:gd name="connsiteY1" fmla="*/ 66586 h 2019828"/>
                <a:gd name="connsiteX2" fmla="*/ 726737 w 726737"/>
                <a:gd name="connsiteY2" fmla="*/ 3630 h 2019828"/>
                <a:gd name="connsiteX3" fmla="*/ 726737 w 726737"/>
                <a:gd name="connsiteY3" fmla="*/ 1558565 h 2019828"/>
                <a:gd name="connsiteX4" fmla="*/ 721411 w 726737"/>
                <a:gd name="connsiteY4" fmla="*/ 2019828 h 2019828"/>
                <a:gd name="connsiteX5" fmla="*/ 7822 w 726737"/>
                <a:gd name="connsiteY5" fmla="*/ 1742531 h 2019828"/>
                <a:gd name="connsiteX6" fmla="*/ 0 w 726737"/>
                <a:gd name="connsiteY6" fmla="*/ 1743418 h 2019828"/>
                <a:gd name="connsiteX7" fmla="*/ 0 w 726737"/>
                <a:gd name="connsiteY7" fmla="*/ 0 h 2019828"/>
                <a:gd name="connsiteX0" fmla="*/ 0 w 726737"/>
                <a:gd name="connsiteY0" fmla="*/ 0 h 2019828"/>
                <a:gd name="connsiteX1" fmla="*/ 171350 w 726737"/>
                <a:gd name="connsiteY1" fmla="*/ 66586 h 2019828"/>
                <a:gd name="connsiteX2" fmla="*/ 726737 w 726737"/>
                <a:gd name="connsiteY2" fmla="*/ 3630 h 2019828"/>
                <a:gd name="connsiteX3" fmla="*/ 721411 w 726737"/>
                <a:gd name="connsiteY3" fmla="*/ 2019828 h 2019828"/>
                <a:gd name="connsiteX4" fmla="*/ 7822 w 726737"/>
                <a:gd name="connsiteY4" fmla="*/ 1742531 h 2019828"/>
                <a:gd name="connsiteX5" fmla="*/ 0 w 726737"/>
                <a:gd name="connsiteY5" fmla="*/ 1743418 h 2019828"/>
                <a:gd name="connsiteX6" fmla="*/ 0 w 726737"/>
                <a:gd name="connsiteY6" fmla="*/ 0 h 2019828"/>
                <a:gd name="connsiteX0" fmla="*/ 0 w 774638"/>
                <a:gd name="connsiteY0" fmla="*/ 0 h 2019828"/>
                <a:gd name="connsiteX1" fmla="*/ 171350 w 774638"/>
                <a:gd name="connsiteY1" fmla="*/ 66586 h 2019828"/>
                <a:gd name="connsiteX2" fmla="*/ 726737 w 774638"/>
                <a:gd name="connsiteY2" fmla="*/ 3630 h 2019828"/>
                <a:gd name="connsiteX3" fmla="*/ 723105 w 774638"/>
                <a:gd name="connsiteY3" fmla="*/ 558433 h 2019828"/>
                <a:gd name="connsiteX4" fmla="*/ 721411 w 774638"/>
                <a:gd name="connsiteY4" fmla="*/ 2019828 h 2019828"/>
                <a:gd name="connsiteX5" fmla="*/ 7822 w 774638"/>
                <a:gd name="connsiteY5" fmla="*/ 1742531 h 2019828"/>
                <a:gd name="connsiteX6" fmla="*/ 0 w 774638"/>
                <a:gd name="connsiteY6" fmla="*/ 1743418 h 2019828"/>
                <a:gd name="connsiteX7" fmla="*/ 0 w 774638"/>
                <a:gd name="connsiteY7" fmla="*/ 0 h 2019828"/>
                <a:gd name="connsiteX0" fmla="*/ 0 w 766877"/>
                <a:gd name="connsiteY0" fmla="*/ 0 h 2019828"/>
                <a:gd name="connsiteX1" fmla="*/ 171350 w 766877"/>
                <a:gd name="connsiteY1" fmla="*/ 66586 h 2019828"/>
                <a:gd name="connsiteX2" fmla="*/ 726737 w 766877"/>
                <a:gd name="connsiteY2" fmla="*/ 3630 h 2019828"/>
                <a:gd name="connsiteX3" fmla="*/ 723105 w 766877"/>
                <a:gd name="connsiteY3" fmla="*/ 558433 h 2019828"/>
                <a:gd name="connsiteX4" fmla="*/ 721411 w 766877"/>
                <a:gd name="connsiteY4" fmla="*/ 2019828 h 2019828"/>
                <a:gd name="connsiteX5" fmla="*/ 7822 w 766877"/>
                <a:gd name="connsiteY5" fmla="*/ 1742531 h 2019828"/>
                <a:gd name="connsiteX6" fmla="*/ 0 w 766877"/>
                <a:gd name="connsiteY6" fmla="*/ 1743418 h 2019828"/>
                <a:gd name="connsiteX7" fmla="*/ 0 w 766877"/>
                <a:gd name="connsiteY7" fmla="*/ 0 h 2019828"/>
                <a:gd name="connsiteX0" fmla="*/ 0 w 723105"/>
                <a:gd name="connsiteY0" fmla="*/ 0 h 2019828"/>
                <a:gd name="connsiteX1" fmla="*/ 171350 w 723105"/>
                <a:gd name="connsiteY1" fmla="*/ 66586 h 2019828"/>
                <a:gd name="connsiteX2" fmla="*/ 723105 w 723105"/>
                <a:gd name="connsiteY2" fmla="*/ 558433 h 2019828"/>
                <a:gd name="connsiteX3" fmla="*/ 721411 w 723105"/>
                <a:gd name="connsiteY3" fmla="*/ 2019828 h 2019828"/>
                <a:gd name="connsiteX4" fmla="*/ 7822 w 723105"/>
                <a:gd name="connsiteY4" fmla="*/ 1742531 h 2019828"/>
                <a:gd name="connsiteX5" fmla="*/ 0 w 723105"/>
                <a:gd name="connsiteY5" fmla="*/ 1743418 h 2019828"/>
                <a:gd name="connsiteX6" fmla="*/ 0 w 723105"/>
                <a:gd name="connsiteY6" fmla="*/ 0 h 2019828"/>
                <a:gd name="connsiteX0" fmla="*/ 0 w 723105"/>
                <a:gd name="connsiteY0" fmla="*/ 0 h 2019828"/>
                <a:gd name="connsiteX1" fmla="*/ 723105 w 723105"/>
                <a:gd name="connsiteY1" fmla="*/ 558433 h 2019828"/>
                <a:gd name="connsiteX2" fmla="*/ 721411 w 723105"/>
                <a:gd name="connsiteY2" fmla="*/ 2019828 h 2019828"/>
                <a:gd name="connsiteX3" fmla="*/ 7822 w 723105"/>
                <a:gd name="connsiteY3" fmla="*/ 1742531 h 2019828"/>
                <a:gd name="connsiteX4" fmla="*/ 0 w 723105"/>
                <a:gd name="connsiteY4" fmla="*/ 1743418 h 2019828"/>
                <a:gd name="connsiteX5" fmla="*/ 0 w 723105"/>
                <a:gd name="connsiteY5" fmla="*/ 0 h 201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3105" h="2019828">
                  <a:moveTo>
                    <a:pt x="0" y="0"/>
                  </a:moveTo>
                  <a:lnTo>
                    <a:pt x="723105" y="558433"/>
                  </a:lnTo>
                  <a:cubicBezTo>
                    <a:pt x="722540" y="1045565"/>
                    <a:pt x="721976" y="1532696"/>
                    <a:pt x="721411" y="2019828"/>
                  </a:cubicBezTo>
                  <a:lnTo>
                    <a:pt x="7822" y="1742531"/>
                  </a:lnTo>
                  <a:lnTo>
                    <a:pt x="0" y="17434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6033E2D8-930F-ED9E-B415-4BE691660C47}"/>
                </a:ext>
              </a:extLst>
            </p:cNvPr>
            <p:cNvSpPr/>
            <p:nvPr/>
          </p:nvSpPr>
          <p:spPr>
            <a:xfrm>
              <a:off x="7913808" y="2943225"/>
              <a:ext cx="2188706" cy="769030"/>
            </a:xfrm>
            <a:custGeom>
              <a:avLst/>
              <a:gdLst>
                <a:gd name="connsiteX0" fmla="*/ 462528 w 2188706"/>
                <a:gd name="connsiteY0" fmla="*/ 0 h 2188705"/>
                <a:gd name="connsiteX1" fmla="*/ 1176117 w 2188706"/>
                <a:gd name="connsiteY1" fmla="*/ 789205 h 2188705"/>
                <a:gd name="connsiteX2" fmla="*/ 2188706 w 2188706"/>
                <a:gd name="connsiteY2" fmla="*/ 462528 h 2188705"/>
                <a:gd name="connsiteX3" fmla="*/ 1399500 w 2188706"/>
                <a:gd name="connsiteY3" fmla="*/ 1176117 h 2188705"/>
                <a:gd name="connsiteX4" fmla="*/ 1726178 w 2188706"/>
                <a:gd name="connsiteY4" fmla="*/ 2188705 h 2188705"/>
                <a:gd name="connsiteX5" fmla="*/ 1012589 w 2188706"/>
                <a:gd name="connsiteY5" fmla="*/ 1399500 h 2188705"/>
                <a:gd name="connsiteX6" fmla="*/ 0 w 2188706"/>
                <a:gd name="connsiteY6" fmla="*/ 1726178 h 2188705"/>
                <a:gd name="connsiteX7" fmla="*/ 789205 w 2188706"/>
                <a:gd name="connsiteY7" fmla="*/ 1012589 h 2188705"/>
                <a:gd name="connsiteX8" fmla="*/ 462528 w 2188706"/>
                <a:gd name="connsiteY8" fmla="*/ 0 h 218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6" h="2188705">
                  <a:moveTo>
                    <a:pt x="462528" y="0"/>
                  </a:moveTo>
                  <a:lnTo>
                    <a:pt x="1176117" y="789205"/>
                  </a:lnTo>
                  <a:lnTo>
                    <a:pt x="2188706" y="462528"/>
                  </a:lnTo>
                  <a:lnTo>
                    <a:pt x="1399500" y="1176117"/>
                  </a:lnTo>
                  <a:lnTo>
                    <a:pt x="1726178" y="2188705"/>
                  </a:lnTo>
                  <a:lnTo>
                    <a:pt x="1012589" y="1399500"/>
                  </a:lnTo>
                  <a:lnTo>
                    <a:pt x="0" y="1726178"/>
                  </a:lnTo>
                  <a:lnTo>
                    <a:pt x="789205" y="1012589"/>
                  </a:lnTo>
                  <a:lnTo>
                    <a:pt x="4625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27C169B3-1C51-DF88-81FE-E404A3D24097}"/>
                </a:ext>
              </a:extLst>
            </p:cNvPr>
            <p:cNvSpPr/>
            <p:nvPr/>
          </p:nvSpPr>
          <p:spPr>
            <a:xfrm>
              <a:off x="7913808" y="4404734"/>
              <a:ext cx="2188706" cy="769030"/>
            </a:xfrm>
            <a:custGeom>
              <a:avLst/>
              <a:gdLst>
                <a:gd name="connsiteX0" fmla="*/ 462528 w 2188706"/>
                <a:gd name="connsiteY0" fmla="*/ 0 h 2188705"/>
                <a:gd name="connsiteX1" fmla="*/ 1176117 w 2188706"/>
                <a:gd name="connsiteY1" fmla="*/ 789205 h 2188705"/>
                <a:gd name="connsiteX2" fmla="*/ 2188706 w 2188706"/>
                <a:gd name="connsiteY2" fmla="*/ 462528 h 2188705"/>
                <a:gd name="connsiteX3" fmla="*/ 1399500 w 2188706"/>
                <a:gd name="connsiteY3" fmla="*/ 1176117 h 2188705"/>
                <a:gd name="connsiteX4" fmla="*/ 1726178 w 2188706"/>
                <a:gd name="connsiteY4" fmla="*/ 2188705 h 2188705"/>
                <a:gd name="connsiteX5" fmla="*/ 1012589 w 2188706"/>
                <a:gd name="connsiteY5" fmla="*/ 1399500 h 2188705"/>
                <a:gd name="connsiteX6" fmla="*/ 0 w 2188706"/>
                <a:gd name="connsiteY6" fmla="*/ 1726178 h 2188705"/>
                <a:gd name="connsiteX7" fmla="*/ 789205 w 2188706"/>
                <a:gd name="connsiteY7" fmla="*/ 1012589 h 2188705"/>
                <a:gd name="connsiteX8" fmla="*/ 462528 w 2188706"/>
                <a:gd name="connsiteY8" fmla="*/ 0 h 218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6" h="2188705">
                  <a:moveTo>
                    <a:pt x="462528" y="0"/>
                  </a:moveTo>
                  <a:lnTo>
                    <a:pt x="1176117" y="789205"/>
                  </a:lnTo>
                  <a:lnTo>
                    <a:pt x="2188706" y="462528"/>
                  </a:lnTo>
                  <a:lnTo>
                    <a:pt x="1399500" y="1176117"/>
                  </a:lnTo>
                  <a:lnTo>
                    <a:pt x="1726178" y="2188705"/>
                  </a:lnTo>
                  <a:lnTo>
                    <a:pt x="1012589" y="1399500"/>
                  </a:lnTo>
                  <a:lnTo>
                    <a:pt x="0" y="1726178"/>
                  </a:lnTo>
                  <a:lnTo>
                    <a:pt x="789205" y="1012589"/>
                  </a:lnTo>
                  <a:lnTo>
                    <a:pt x="462528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27" name="直線コネクタ 626">
              <a:extLst>
                <a:ext uri="{FF2B5EF4-FFF2-40B4-BE49-F238E27FC236}">
                  <a16:creationId xmlns:a16="http://schemas.microsoft.com/office/drawing/2014/main" id="{C02A69DA-23DC-D489-0CE0-ED586EDFE47B}"/>
                </a:ext>
              </a:extLst>
            </p:cNvPr>
            <p:cNvCxnSpPr>
              <a:cxnSpLocks/>
              <a:endCxn id="428" idx="0"/>
            </p:cNvCxnSpPr>
            <p:nvPr/>
          </p:nvCxnSpPr>
          <p:spPr>
            <a:xfrm flipH="1">
              <a:off x="8376336" y="3429000"/>
              <a:ext cx="1698" cy="97573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直線コネクタ 629">
              <a:extLst>
                <a:ext uri="{FF2B5EF4-FFF2-40B4-BE49-F238E27FC236}">
                  <a16:creationId xmlns:a16="http://schemas.microsoft.com/office/drawing/2014/main" id="{636F2C5E-ED44-6A67-A583-716160E0EAB7}"/>
                </a:ext>
              </a:extLst>
            </p:cNvPr>
            <p:cNvCxnSpPr>
              <a:cxnSpLocks/>
              <a:stCxn id="338" idx="7"/>
              <a:endCxn id="428" idx="7"/>
            </p:cNvCxnSpPr>
            <p:nvPr/>
          </p:nvCxnSpPr>
          <p:spPr>
            <a:xfrm>
              <a:off x="8703013" y="3299011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直線コネクタ 633">
              <a:extLst>
                <a:ext uri="{FF2B5EF4-FFF2-40B4-BE49-F238E27FC236}">
                  <a16:creationId xmlns:a16="http://schemas.microsoft.com/office/drawing/2014/main" id="{58C7B30D-E435-8013-4C07-C16CCF7BE665}"/>
                </a:ext>
              </a:extLst>
            </p:cNvPr>
            <p:cNvCxnSpPr>
              <a:cxnSpLocks/>
              <a:stCxn id="338" idx="3"/>
              <a:endCxn id="428" idx="3"/>
            </p:cNvCxnSpPr>
            <p:nvPr/>
          </p:nvCxnSpPr>
          <p:spPr>
            <a:xfrm>
              <a:off x="9313308" y="3356469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直線コネクタ 636">
              <a:extLst>
                <a:ext uri="{FF2B5EF4-FFF2-40B4-BE49-F238E27FC236}">
                  <a16:creationId xmlns:a16="http://schemas.microsoft.com/office/drawing/2014/main" id="{2C0CBCF0-FE3A-54C5-68DA-16A47C14BB04}"/>
                </a:ext>
              </a:extLst>
            </p:cNvPr>
            <p:cNvCxnSpPr>
              <a:cxnSpLocks/>
              <a:stCxn id="338" idx="1"/>
              <a:endCxn id="428" idx="1"/>
            </p:cNvCxnSpPr>
            <p:nvPr/>
          </p:nvCxnSpPr>
          <p:spPr>
            <a:xfrm>
              <a:off x="9089925" y="3220522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8" name="グループ化 717">
            <a:extLst>
              <a:ext uri="{FF2B5EF4-FFF2-40B4-BE49-F238E27FC236}">
                <a16:creationId xmlns:a16="http://schemas.microsoft.com/office/drawing/2014/main" id="{8ECE565E-E16A-A744-2B7A-7C239692F0EA}"/>
              </a:ext>
            </a:extLst>
          </p:cNvPr>
          <p:cNvGrpSpPr/>
          <p:nvPr/>
        </p:nvGrpSpPr>
        <p:grpSpPr>
          <a:xfrm>
            <a:off x="6817201" y="3988296"/>
            <a:ext cx="2188705" cy="2230539"/>
            <a:chOff x="11099462" y="2943225"/>
            <a:chExt cx="2188705" cy="2230539"/>
          </a:xfrm>
        </p:grpSpPr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DF4D8740-A5AE-51FB-ADAC-3C9754FE9ED7}"/>
                </a:ext>
              </a:extLst>
            </p:cNvPr>
            <p:cNvSpPr/>
            <p:nvPr/>
          </p:nvSpPr>
          <p:spPr>
            <a:xfrm rot="10800000" flipV="1">
              <a:off x="12393308" y="2947988"/>
              <a:ext cx="426757" cy="658813"/>
            </a:xfrm>
            <a:custGeom>
              <a:avLst/>
              <a:gdLst>
                <a:gd name="connsiteX0" fmla="*/ 0 w 426757"/>
                <a:gd name="connsiteY0" fmla="*/ 0 h 665631"/>
                <a:gd name="connsiteX1" fmla="*/ 0 w 426757"/>
                <a:gd name="connsiteY1" fmla="*/ 501790 h 665631"/>
                <a:gd name="connsiteX2" fmla="*/ 426757 w 426757"/>
                <a:gd name="connsiteY2" fmla="*/ 665631 h 665631"/>
                <a:gd name="connsiteX3" fmla="*/ 426757 w 426757"/>
                <a:gd name="connsiteY3" fmla="*/ 163841 h 66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757" h="665631">
                  <a:moveTo>
                    <a:pt x="0" y="0"/>
                  </a:moveTo>
                  <a:lnTo>
                    <a:pt x="0" y="501790"/>
                  </a:lnTo>
                  <a:lnTo>
                    <a:pt x="426757" y="665631"/>
                  </a:lnTo>
                  <a:lnTo>
                    <a:pt x="426757" y="163841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53ED3944-9702-1658-2D68-97FC27DEDD07}"/>
                </a:ext>
              </a:extLst>
            </p:cNvPr>
            <p:cNvSpPr/>
            <p:nvPr/>
          </p:nvSpPr>
          <p:spPr>
            <a:xfrm>
              <a:off x="11556210" y="3440906"/>
              <a:ext cx="708815" cy="1732858"/>
            </a:xfrm>
            <a:custGeom>
              <a:avLst/>
              <a:gdLst>
                <a:gd name="connsiteX0" fmla="*/ 708815 w 708815"/>
                <a:gd name="connsiteY0" fmla="*/ 0 h 1729394"/>
                <a:gd name="connsiteX1" fmla="*/ 708815 w 708815"/>
                <a:gd name="connsiteY1" fmla="*/ 1456198 h 1729394"/>
                <a:gd name="connsiteX2" fmla="*/ 5780 w 708815"/>
                <a:gd name="connsiteY2" fmla="*/ 1729394 h 1729394"/>
                <a:gd name="connsiteX3" fmla="*/ 13160 w 708815"/>
                <a:gd name="connsiteY3" fmla="*/ 1272168 h 1729394"/>
                <a:gd name="connsiteX4" fmla="*/ 0 w 708815"/>
                <a:gd name="connsiteY4" fmla="*/ 1267987 h 1729394"/>
                <a:gd name="connsiteX5" fmla="*/ 0 w 708815"/>
                <a:gd name="connsiteY5" fmla="*/ 271569 h 1729394"/>
                <a:gd name="connsiteX6" fmla="*/ 708815 w 708815"/>
                <a:gd name="connsiteY6" fmla="*/ 0 h 1729394"/>
                <a:gd name="connsiteX0" fmla="*/ 708815 w 708815"/>
                <a:gd name="connsiteY0" fmla="*/ 0 h 1729394"/>
                <a:gd name="connsiteX1" fmla="*/ 708815 w 708815"/>
                <a:gd name="connsiteY1" fmla="*/ 1456198 h 1729394"/>
                <a:gd name="connsiteX2" fmla="*/ 5780 w 708815"/>
                <a:gd name="connsiteY2" fmla="*/ 1729394 h 1729394"/>
                <a:gd name="connsiteX3" fmla="*/ 0 w 708815"/>
                <a:gd name="connsiteY3" fmla="*/ 1267987 h 1729394"/>
                <a:gd name="connsiteX4" fmla="*/ 0 w 708815"/>
                <a:gd name="connsiteY4" fmla="*/ 271569 h 1729394"/>
                <a:gd name="connsiteX5" fmla="*/ 708815 w 708815"/>
                <a:gd name="connsiteY5" fmla="*/ 0 h 1729394"/>
                <a:gd name="connsiteX0" fmla="*/ 794210 w 794210"/>
                <a:gd name="connsiteY0" fmla="*/ 0 h 1729394"/>
                <a:gd name="connsiteX1" fmla="*/ 794210 w 794210"/>
                <a:gd name="connsiteY1" fmla="*/ 1456198 h 1729394"/>
                <a:gd name="connsiteX2" fmla="*/ 91175 w 794210"/>
                <a:gd name="connsiteY2" fmla="*/ 1729394 h 1729394"/>
                <a:gd name="connsiteX3" fmla="*/ 85395 w 794210"/>
                <a:gd name="connsiteY3" fmla="*/ 271569 h 1729394"/>
                <a:gd name="connsiteX4" fmla="*/ 794210 w 794210"/>
                <a:gd name="connsiteY4" fmla="*/ 0 h 1729394"/>
                <a:gd name="connsiteX0" fmla="*/ 708815 w 708815"/>
                <a:gd name="connsiteY0" fmla="*/ 0 h 1729394"/>
                <a:gd name="connsiteX1" fmla="*/ 708815 w 708815"/>
                <a:gd name="connsiteY1" fmla="*/ 1456198 h 1729394"/>
                <a:gd name="connsiteX2" fmla="*/ 5780 w 708815"/>
                <a:gd name="connsiteY2" fmla="*/ 1729394 h 1729394"/>
                <a:gd name="connsiteX3" fmla="*/ 0 w 708815"/>
                <a:gd name="connsiteY3" fmla="*/ 271569 h 1729394"/>
                <a:gd name="connsiteX4" fmla="*/ 708815 w 708815"/>
                <a:gd name="connsiteY4" fmla="*/ 0 h 172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8815" h="1729394">
                  <a:moveTo>
                    <a:pt x="708815" y="0"/>
                  </a:moveTo>
                  <a:lnTo>
                    <a:pt x="708815" y="1456198"/>
                  </a:lnTo>
                  <a:lnTo>
                    <a:pt x="5780" y="1729394"/>
                  </a:lnTo>
                  <a:cubicBezTo>
                    <a:pt x="3853" y="1243452"/>
                    <a:pt x="1927" y="757511"/>
                    <a:pt x="0" y="271569"/>
                  </a:cubicBezTo>
                  <a:lnTo>
                    <a:pt x="70881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96B81D72-F730-921A-75C2-6F69F91FCD2E}"/>
                </a:ext>
              </a:extLst>
            </p:cNvPr>
            <p:cNvSpPr/>
            <p:nvPr/>
          </p:nvSpPr>
          <p:spPr>
            <a:xfrm>
              <a:off x="11099462" y="3105741"/>
              <a:ext cx="1165563" cy="1606617"/>
            </a:xfrm>
            <a:custGeom>
              <a:avLst/>
              <a:gdLst>
                <a:gd name="connsiteX0" fmla="*/ 0 w 1165563"/>
                <a:gd name="connsiteY0" fmla="*/ 0 h 1606617"/>
                <a:gd name="connsiteX1" fmla="*/ 1012589 w 1165563"/>
                <a:gd name="connsiteY1" fmla="*/ 114782 h 1606617"/>
                <a:gd name="connsiteX2" fmla="*/ 1165563 w 1165563"/>
                <a:gd name="connsiteY2" fmla="*/ 55337 h 1606617"/>
                <a:gd name="connsiteX3" fmla="*/ 1165563 w 1165563"/>
                <a:gd name="connsiteY3" fmla="*/ 338630 h 1606617"/>
                <a:gd name="connsiteX4" fmla="*/ 456748 w 1165563"/>
                <a:gd name="connsiteY4" fmla="*/ 610199 h 1606617"/>
                <a:gd name="connsiteX5" fmla="*/ 456748 w 1165563"/>
                <a:gd name="connsiteY5" fmla="*/ 1606617 h 1606617"/>
                <a:gd name="connsiteX6" fmla="*/ 0 w 1165563"/>
                <a:gd name="connsiteY6" fmla="*/ 1461509 h 1606617"/>
                <a:gd name="connsiteX7" fmla="*/ 0 w 1165563"/>
                <a:gd name="connsiteY7" fmla="*/ 0 h 1606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5563" h="1606617">
                  <a:moveTo>
                    <a:pt x="0" y="0"/>
                  </a:moveTo>
                  <a:lnTo>
                    <a:pt x="1012589" y="114782"/>
                  </a:lnTo>
                  <a:lnTo>
                    <a:pt x="1165563" y="55337"/>
                  </a:lnTo>
                  <a:lnTo>
                    <a:pt x="1165563" y="338630"/>
                  </a:lnTo>
                  <a:lnTo>
                    <a:pt x="456748" y="610199"/>
                  </a:lnTo>
                  <a:lnTo>
                    <a:pt x="456748" y="1606617"/>
                  </a:lnTo>
                  <a:lnTo>
                    <a:pt x="0" y="1461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F652BEC9-37DE-A8F5-AA3E-40B2361F289A}"/>
                </a:ext>
              </a:extLst>
            </p:cNvPr>
            <p:cNvSpPr/>
            <p:nvPr/>
          </p:nvSpPr>
          <p:spPr>
            <a:xfrm>
              <a:off x="12265025" y="2943225"/>
              <a:ext cx="1023142" cy="2068024"/>
            </a:xfrm>
            <a:custGeom>
              <a:avLst/>
              <a:gdLst>
                <a:gd name="connsiteX0" fmla="*/ 560615 w 1023142"/>
                <a:gd name="connsiteY0" fmla="*/ 0 h 2068024"/>
                <a:gd name="connsiteX1" fmla="*/ 233937 w 1023142"/>
                <a:gd name="connsiteY1" fmla="*/ 355786 h 2068024"/>
                <a:gd name="connsiteX2" fmla="*/ 1023142 w 1023142"/>
                <a:gd name="connsiteY2" fmla="*/ 606515 h 2068024"/>
                <a:gd name="connsiteX3" fmla="*/ 1023142 w 1023142"/>
                <a:gd name="connsiteY3" fmla="*/ 2068024 h 2068024"/>
                <a:gd name="connsiteX4" fmla="*/ 10554 w 1023142"/>
                <a:gd name="connsiteY4" fmla="*/ 1953242 h 2068024"/>
                <a:gd name="connsiteX5" fmla="*/ 0 w 1023142"/>
                <a:gd name="connsiteY5" fmla="*/ 1957343 h 2068024"/>
                <a:gd name="connsiteX6" fmla="*/ 0 w 1023142"/>
                <a:gd name="connsiteY6" fmla="*/ 217852 h 2068024"/>
                <a:gd name="connsiteX7" fmla="*/ 560615 w 1023142"/>
                <a:gd name="connsiteY7" fmla="*/ 0 h 2068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142" h="2068024">
                  <a:moveTo>
                    <a:pt x="560615" y="0"/>
                  </a:moveTo>
                  <a:lnTo>
                    <a:pt x="233937" y="355786"/>
                  </a:lnTo>
                  <a:lnTo>
                    <a:pt x="1023142" y="606515"/>
                  </a:lnTo>
                  <a:lnTo>
                    <a:pt x="1023142" y="2068024"/>
                  </a:lnTo>
                  <a:lnTo>
                    <a:pt x="10554" y="1953242"/>
                  </a:lnTo>
                  <a:lnTo>
                    <a:pt x="0" y="1957343"/>
                  </a:lnTo>
                  <a:lnTo>
                    <a:pt x="0" y="217852"/>
                  </a:lnTo>
                  <a:lnTo>
                    <a:pt x="56061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906F802E-E911-5B2E-85AF-F6060A9CED36}"/>
                </a:ext>
              </a:extLst>
            </p:cNvPr>
            <p:cNvSpPr/>
            <p:nvPr/>
          </p:nvSpPr>
          <p:spPr>
            <a:xfrm>
              <a:off x="11099462" y="2943225"/>
              <a:ext cx="2188705" cy="769030"/>
            </a:xfrm>
            <a:custGeom>
              <a:avLst/>
              <a:gdLst>
                <a:gd name="connsiteX0" fmla="*/ 1726178 w 2188705"/>
                <a:gd name="connsiteY0" fmla="*/ 0 h 2188706"/>
                <a:gd name="connsiteX1" fmla="*/ 1399500 w 2188705"/>
                <a:gd name="connsiteY1" fmla="*/ 1012589 h 2188706"/>
                <a:gd name="connsiteX2" fmla="*/ 2188705 w 2188705"/>
                <a:gd name="connsiteY2" fmla="*/ 1726177 h 2188706"/>
                <a:gd name="connsiteX3" fmla="*/ 1176117 w 2188705"/>
                <a:gd name="connsiteY3" fmla="*/ 1399500 h 2188706"/>
                <a:gd name="connsiteX4" fmla="*/ 462528 w 2188705"/>
                <a:gd name="connsiteY4" fmla="*/ 2188706 h 2188706"/>
                <a:gd name="connsiteX5" fmla="*/ 789205 w 2188705"/>
                <a:gd name="connsiteY5" fmla="*/ 1176117 h 2188706"/>
                <a:gd name="connsiteX6" fmla="*/ 0 w 2188705"/>
                <a:gd name="connsiteY6" fmla="*/ 462528 h 2188706"/>
                <a:gd name="connsiteX7" fmla="*/ 1012589 w 2188705"/>
                <a:gd name="connsiteY7" fmla="*/ 789205 h 2188706"/>
                <a:gd name="connsiteX8" fmla="*/ 1726178 w 2188705"/>
                <a:gd name="connsiteY8" fmla="*/ 0 h 218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5" h="2188706">
                  <a:moveTo>
                    <a:pt x="1726178" y="0"/>
                  </a:moveTo>
                  <a:lnTo>
                    <a:pt x="1399500" y="1012589"/>
                  </a:lnTo>
                  <a:lnTo>
                    <a:pt x="2188705" y="1726177"/>
                  </a:lnTo>
                  <a:lnTo>
                    <a:pt x="1176117" y="1399500"/>
                  </a:lnTo>
                  <a:lnTo>
                    <a:pt x="462528" y="2188706"/>
                  </a:lnTo>
                  <a:lnTo>
                    <a:pt x="789205" y="1176117"/>
                  </a:lnTo>
                  <a:lnTo>
                    <a:pt x="0" y="462528"/>
                  </a:lnTo>
                  <a:lnTo>
                    <a:pt x="1012589" y="789205"/>
                  </a:lnTo>
                  <a:lnTo>
                    <a:pt x="172617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E680C6DA-64BE-419A-2B4F-13755218B672}"/>
                </a:ext>
              </a:extLst>
            </p:cNvPr>
            <p:cNvSpPr/>
            <p:nvPr/>
          </p:nvSpPr>
          <p:spPr>
            <a:xfrm>
              <a:off x="11099462" y="4404734"/>
              <a:ext cx="2188705" cy="769030"/>
            </a:xfrm>
            <a:custGeom>
              <a:avLst/>
              <a:gdLst>
                <a:gd name="connsiteX0" fmla="*/ 1726178 w 2188705"/>
                <a:gd name="connsiteY0" fmla="*/ 0 h 2188706"/>
                <a:gd name="connsiteX1" fmla="*/ 1399500 w 2188705"/>
                <a:gd name="connsiteY1" fmla="*/ 1012589 h 2188706"/>
                <a:gd name="connsiteX2" fmla="*/ 2188705 w 2188705"/>
                <a:gd name="connsiteY2" fmla="*/ 1726177 h 2188706"/>
                <a:gd name="connsiteX3" fmla="*/ 1176117 w 2188705"/>
                <a:gd name="connsiteY3" fmla="*/ 1399500 h 2188706"/>
                <a:gd name="connsiteX4" fmla="*/ 462528 w 2188705"/>
                <a:gd name="connsiteY4" fmla="*/ 2188706 h 2188706"/>
                <a:gd name="connsiteX5" fmla="*/ 789205 w 2188705"/>
                <a:gd name="connsiteY5" fmla="*/ 1176117 h 2188706"/>
                <a:gd name="connsiteX6" fmla="*/ 0 w 2188705"/>
                <a:gd name="connsiteY6" fmla="*/ 462528 h 2188706"/>
                <a:gd name="connsiteX7" fmla="*/ 1012589 w 2188705"/>
                <a:gd name="connsiteY7" fmla="*/ 789205 h 2188706"/>
                <a:gd name="connsiteX8" fmla="*/ 1726178 w 2188705"/>
                <a:gd name="connsiteY8" fmla="*/ 0 h 218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5" h="2188706">
                  <a:moveTo>
                    <a:pt x="1726178" y="0"/>
                  </a:moveTo>
                  <a:lnTo>
                    <a:pt x="1399500" y="1012589"/>
                  </a:lnTo>
                  <a:lnTo>
                    <a:pt x="2188705" y="1726177"/>
                  </a:lnTo>
                  <a:lnTo>
                    <a:pt x="1176117" y="1399500"/>
                  </a:lnTo>
                  <a:lnTo>
                    <a:pt x="462528" y="2188706"/>
                  </a:lnTo>
                  <a:lnTo>
                    <a:pt x="789205" y="1176117"/>
                  </a:lnTo>
                  <a:lnTo>
                    <a:pt x="0" y="462528"/>
                  </a:lnTo>
                  <a:lnTo>
                    <a:pt x="1012589" y="789205"/>
                  </a:lnTo>
                  <a:lnTo>
                    <a:pt x="1726178" y="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40" name="直線コネクタ 639">
              <a:extLst>
                <a:ext uri="{FF2B5EF4-FFF2-40B4-BE49-F238E27FC236}">
                  <a16:creationId xmlns:a16="http://schemas.microsoft.com/office/drawing/2014/main" id="{4BD270F1-745F-84C5-D6DB-0FCAA87971EC}"/>
                </a:ext>
              </a:extLst>
            </p:cNvPr>
            <p:cNvCxnSpPr>
              <a:cxnSpLocks/>
              <a:stCxn id="404" idx="7"/>
            </p:cNvCxnSpPr>
            <p:nvPr/>
          </p:nvCxnSpPr>
          <p:spPr>
            <a:xfrm>
              <a:off x="12112051" y="3220522"/>
              <a:ext cx="0" cy="144196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直線コネクタ 643">
              <a:extLst>
                <a:ext uri="{FF2B5EF4-FFF2-40B4-BE49-F238E27FC236}">
                  <a16:creationId xmlns:a16="http://schemas.microsoft.com/office/drawing/2014/main" id="{C4EA873A-A743-6CDD-D44C-7CA43A29C5A6}"/>
                </a:ext>
              </a:extLst>
            </p:cNvPr>
            <p:cNvCxnSpPr>
              <a:cxnSpLocks/>
              <a:stCxn id="404" idx="1"/>
              <a:endCxn id="429" idx="1"/>
            </p:cNvCxnSpPr>
            <p:nvPr/>
          </p:nvCxnSpPr>
          <p:spPr>
            <a:xfrm>
              <a:off x="12498962" y="3299011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直線コネクタ 646">
              <a:extLst>
                <a:ext uri="{FF2B5EF4-FFF2-40B4-BE49-F238E27FC236}">
                  <a16:creationId xmlns:a16="http://schemas.microsoft.com/office/drawing/2014/main" id="{A3ED37B6-CD84-B153-6F8E-CC43FDD3D2EA}"/>
                </a:ext>
              </a:extLst>
            </p:cNvPr>
            <p:cNvCxnSpPr>
              <a:cxnSpLocks/>
            </p:cNvCxnSpPr>
            <p:nvPr/>
          </p:nvCxnSpPr>
          <p:spPr>
            <a:xfrm>
              <a:off x="12820065" y="3386138"/>
              <a:ext cx="0" cy="104537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直線コネクタ 649">
              <a:extLst>
                <a:ext uri="{FF2B5EF4-FFF2-40B4-BE49-F238E27FC236}">
                  <a16:creationId xmlns:a16="http://schemas.microsoft.com/office/drawing/2014/main" id="{78E11236-975D-FE9D-EAE0-F9241D879C54}"/>
                </a:ext>
              </a:extLst>
            </p:cNvPr>
            <p:cNvCxnSpPr>
              <a:cxnSpLocks/>
              <a:stCxn id="404" idx="5"/>
              <a:endCxn id="429" idx="5"/>
            </p:cNvCxnSpPr>
            <p:nvPr/>
          </p:nvCxnSpPr>
          <p:spPr>
            <a:xfrm>
              <a:off x="11888667" y="3356469"/>
              <a:ext cx="0" cy="146150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4980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7AF93-6C1B-1801-25ED-A2A618E5F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25A87B4-2C40-C999-5E6D-09E8824D31C7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４頂点の星型の図形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48A351E-4CF0-26C7-9200-1EF9865D6EB6}"/>
              </a:ext>
            </a:extLst>
          </p:cNvPr>
          <p:cNvGrpSpPr/>
          <p:nvPr/>
        </p:nvGrpSpPr>
        <p:grpSpPr>
          <a:xfrm>
            <a:off x="7003355" y="1021900"/>
            <a:ext cx="1816396" cy="2368738"/>
            <a:chOff x="1485561" y="2628170"/>
            <a:chExt cx="2188706" cy="2854262"/>
          </a:xfrm>
        </p:grpSpPr>
        <p:sp>
          <p:nvSpPr>
            <p:cNvPr id="30" name="平行四辺形 29">
              <a:extLst>
                <a:ext uri="{FF2B5EF4-FFF2-40B4-BE49-F238E27FC236}">
                  <a16:creationId xmlns:a16="http://schemas.microsoft.com/office/drawing/2014/main" id="{B5DFD658-6C60-A326-8922-80E4684CE543}"/>
                </a:ext>
              </a:extLst>
            </p:cNvPr>
            <p:cNvSpPr/>
            <p:nvPr/>
          </p:nvSpPr>
          <p:spPr>
            <a:xfrm rot="5400000" flipV="1">
              <a:off x="2393446" y="3024758"/>
              <a:ext cx="1219932" cy="426756"/>
            </a:xfrm>
            <a:prstGeom prst="parallelogram">
              <a:avLst>
                <a:gd name="adj" fmla="val 7019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2FF4AA40-ED2E-C09F-EAAE-E843AA39FC4E}"/>
                </a:ext>
              </a:extLst>
            </p:cNvPr>
            <p:cNvSpPr/>
            <p:nvPr/>
          </p:nvSpPr>
          <p:spPr>
            <a:xfrm>
              <a:off x="2676101" y="2634931"/>
              <a:ext cx="998165" cy="2554311"/>
            </a:xfrm>
            <a:custGeom>
              <a:avLst/>
              <a:gdLst>
                <a:gd name="connsiteX0" fmla="*/ 535638 w 998165"/>
                <a:gd name="connsiteY0" fmla="*/ 0 h 2554311"/>
                <a:gd name="connsiteX1" fmla="*/ 208960 w 998165"/>
                <a:gd name="connsiteY1" fmla="*/ 641048 h 2554311"/>
                <a:gd name="connsiteX2" fmla="*/ 998165 w 998165"/>
                <a:gd name="connsiteY2" fmla="*/ 1092805 h 2554311"/>
                <a:gd name="connsiteX3" fmla="*/ 998165 w 998165"/>
                <a:gd name="connsiteY3" fmla="*/ 2554311 h 2554311"/>
                <a:gd name="connsiteX4" fmla="*/ 0 w 998165"/>
                <a:gd name="connsiteY4" fmla="*/ 2350445 h 2554311"/>
                <a:gd name="connsiteX5" fmla="*/ 0 w 998165"/>
                <a:gd name="connsiteY5" fmla="*/ 375034 h 2554311"/>
                <a:gd name="connsiteX6" fmla="*/ 535638 w 998165"/>
                <a:gd name="connsiteY6" fmla="*/ 0 h 2554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8165" h="2554311">
                  <a:moveTo>
                    <a:pt x="535638" y="0"/>
                  </a:moveTo>
                  <a:lnTo>
                    <a:pt x="208960" y="641048"/>
                  </a:lnTo>
                  <a:lnTo>
                    <a:pt x="998165" y="1092805"/>
                  </a:lnTo>
                  <a:lnTo>
                    <a:pt x="998165" y="2554311"/>
                  </a:lnTo>
                  <a:lnTo>
                    <a:pt x="0" y="2350445"/>
                  </a:lnTo>
                  <a:lnTo>
                    <a:pt x="0" y="375034"/>
                  </a:lnTo>
                  <a:lnTo>
                    <a:pt x="53563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FF11BAEC-BE28-7D9A-8559-1D6ECDC26EAC}"/>
                </a:ext>
              </a:extLst>
            </p:cNvPr>
            <p:cNvSpPr/>
            <p:nvPr/>
          </p:nvSpPr>
          <p:spPr>
            <a:xfrm>
              <a:off x="1485561" y="2927746"/>
              <a:ext cx="1190540" cy="2554312"/>
            </a:xfrm>
            <a:custGeom>
              <a:avLst/>
              <a:gdLst>
                <a:gd name="connsiteX0" fmla="*/ 0 w 1190540"/>
                <a:gd name="connsiteY0" fmla="*/ 0 h 2554312"/>
                <a:gd name="connsiteX1" fmla="*/ 1012589 w 1190540"/>
                <a:gd name="connsiteY1" fmla="*/ 206813 h 2554312"/>
                <a:gd name="connsiteX2" fmla="*/ 1190540 w 1190540"/>
                <a:gd name="connsiteY2" fmla="*/ 82218 h 2554312"/>
                <a:gd name="connsiteX3" fmla="*/ 1190540 w 1190540"/>
                <a:gd name="connsiteY3" fmla="*/ 2057629 h 2554312"/>
                <a:gd name="connsiteX4" fmla="*/ 1176117 w 1190540"/>
                <a:gd name="connsiteY4" fmla="*/ 2054683 h 2554312"/>
                <a:gd name="connsiteX5" fmla="*/ 462528 w 1190540"/>
                <a:gd name="connsiteY5" fmla="*/ 2554312 h 2554312"/>
                <a:gd name="connsiteX6" fmla="*/ 789205 w 1190540"/>
                <a:gd name="connsiteY6" fmla="*/ 1913265 h 2554312"/>
                <a:gd name="connsiteX7" fmla="*/ 0 w 1190540"/>
                <a:gd name="connsiteY7" fmla="*/ 1461507 h 2554312"/>
                <a:gd name="connsiteX8" fmla="*/ 0 w 1190540"/>
                <a:gd name="connsiteY8" fmla="*/ 0 h 255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0540" h="2554312">
                  <a:moveTo>
                    <a:pt x="0" y="0"/>
                  </a:moveTo>
                  <a:lnTo>
                    <a:pt x="1012589" y="206813"/>
                  </a:lnTo>
                  <a:lnTo>
                    <a:pt x="1190540" y="82218"/>
                  </a:lnTo>
                  <a:lnTo>
                    <a:pt x="1190540" y="2057629"/>
                  </a:lnTo>
                  <a:lnTo>
                    <a:pt x="1176117" y="2054683"/>
                  </a:lnTo>
                  <a:lnTo>
                    <a:pt x="462528" y="2554312"/>
                  </a:lnTo>
                  <a:lnTo>
                    <a:pt x="789205" y="1913265"/>
                  </a:lnTo>
                  <a:lnTo>
                    <a:pt x="0" y="14615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29414605-8007-7532-F02F-5B192B4247B5}"/>
                </a:ext>
              </a:extLst>
            </p:cNvPr>
            <p:cNvSpPr/>
            <p:nvPr/>
          </p:nvSpPr>
          <p:spPr>
            <a:xfrm rot="16200000" flipV="1">
              <a:off x="1325741" y="4132073"/>
              <a:ext cx="1968880" cy="731838"/>
            </a:xfrm>
            <a:custGeom>
              <a:avLst/>
              <a:gdLst>
                <a:gd name="connsiteX0" fmla="*/ 1962530 w 1962530"/>
                <a:gd name="connsiteY0" fmla="*/ 0 h 712788"/>
                <a:gd name="connsiteX1" fmla="*/ 495680 w 1962530"/>
                <a:gd name="connsiteY1" fmla="*/ 0 h 712788"/>
                <a:gd name="connsiteX2" fmla="*/ 0 w 1962530"/>
                <a:gd name="connsiteY2" fmla="*/ 712788 h 712788"/>
                <a:gd name="connsiteX3" fmla="*/ 1466850 w 1962530"/>
                <a:gd name="connsiteY3" fmla="*/ 712788 h 712788"/>
                <a:gd name="connsiteX0" fmla="*/ 1962530 w 1962530"/>
                <a:gd name="connsiteY0" fmla="*/ 0 h 728663"/>
                <a:gd name="connsiteX1" fmla="*/ 495680 w 1962530"/>
                <a:gd name="connsiteY1" fmla="*/ 0 h 728663"/>
                <a:gd name="connsiteX2" fmla="*/ 0 w 1962530"/>
                <a:gd name="connsiteY2" fmla="*/ 712788 h 728663"/>
                <a:gd name="connsiteX3" fmla="*/ 1460500 w 1962530"/>
                <a:gd name="connsiteY3" fmla="*/ 728663 h 728663"/>
                <a:gd name="connsiteX4" fmla="*/ 1962530 w 1962530"/>
                <a:gd name="connsiteY4" fmla="*/ 0 h 728663"/>
                <a:gd name="connsiteX0" fmla="*/ 1968880 w 1968880"/>
                <a:gd name="connsiteY0" fmla="*/ 0 h 731838"/>
                <a:gd name="connsiteX1" fmla="*/ 502030 w 1968880"/>
                <a:gd name="connsiteY1" fmla="*/ 0 h 731838"/>
                <a:gd name="connsiteX2" fmla="*/ 0 w 1968880"/>
                <a:gd name="connsiteY2" fmla="*/ 731838 h 731838"/>
                <a:gd name="connsiteX3" fmla="*/ 1466850 w 1968880"/>
                <a:gd name="connsiteY3" fmla="*/ 728663 h 731838"/>
                <a:gd name="connsiteX4" fmla="*/ 1968880 w 1968880"/>
                <a:gd name="connsiteY4" fmla="*/ 0 h 73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880" h="731838">
                  <a:moveTo>
                    <a:pt x="1968880" y="0"/>
                  </a:moveTo>
                  <a:lnTo>
                    <a:pt x="502030" y="0"/>
                  </a:lnTo>
                  <a:lnTo>
                    <a:pt x="0" y="731838"/>
                  </a:lnTo>
                  <a:lnTo>
                    <a:pt x="1466850" y="728663"/>
                  </a:lnTo>
                  <a:cubicBezTo>
                    <a:pt x="1632077" y="491067"/>
                    <a:pt x="1803653" y="237596"/>
                    <a:pt x="196888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C64F765-9EF1-BC59-C2D4-538FB48A82A6}"/>
                </a:ext>
              </a:extLst>
            </p:cNvPr>
            <p:cNvSpPr/>
            <p:nvPr/>
          </p:nvSpPr>
          <p:spPr>
            <a:xfrm>
              <a:off x="1485562" y="2634929"/>
              <a:ext cx="2188705" cy="1385621"/>
            </a:xfrm>
            <a:custGeom>
              <a:avLst/>
              <a:gdLst>
                <a:gd name="connsiteX0" fmla="*/ 1726178 w 2188705"/>
                <a:gd name="connsiteY0" fmla="*/ 0 h 2188706"/>
                <a:gd name="connsiteX1" fmla="*/ 1399500 w 2188705"/>
                <a:gd name="connsiteY1" fmla="*/ 1012589 h 2188706"/>
                <a:gd name="connsiteX2" fmla="*/ 2188705 w 2188705"/>
                <a:gd name="connsiteY2" fmla="*/ 1726177 h 2188706"/>
                <a:gd name="connsiteX3" fmla="*/ 1176117 w 2188705"/>
                <a:gd name="connsiteY3" fmla="*/ 1399500 h 2188706"/>
                <a:gd name="connsiteX4" fmla="*/ 462528 w 2188705"/>
                <a:gd name="connsiteY4" fmla="*/ 2188706 h 2188706"/>
                <a:gd name="connsiteX5" fmla="*/ 789205 w 2188705"/>
                <a:gd name="connsiteY5" fmla="*/ 1176117 h 2188706"/>
                <a:gd name="connsiteX6" fmla="*/ 0 w 2188705"/>
                <a:gd name="connsiteY6" fmla="*/ 462528 h 2188706"/>
                <a:gd name="connsiteX7" fmla="*/ 1012589 w 2188705"/>
                <a:gd name="connsiteY7" fmla="*/ 789205 h 2188706"/>
                <a:gd name="connsiteX8" fmla="*/ 1726178 w 2188705"/>
                <a:gd name="connsiteY8" fmla="*/ 0 h 218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5" h="2188706">
                  <a:moveTo>
                    <a:pt x="1726178" y="0"/>
                  </a:moveTo>
                  <a:lnTo>
                    <a:pt x="1399500" y="1012589"/>
                  </a:lnTo>
                  <a:lnTo>
                    <a:pt x="2188705" y="1726177"/>
                  </a:lnTo>
                  <a:lnTo>
                    <a:pt x="1176117" y="1399500"/>
                  </a:lnTo>
                  <a:lnTo>
                    <a:pt x="462528" y="2188706"/>
                  </a:lnTo>
                  <a:lnTo>
                    <a:pt x="789205" y="1176117"/>
                  </a:lnTo>
                  <a:lnTo>
                    <a:pt x="0" y="462528"/>
                  </a:lnTo>
                  <a:lnTo>
                    <a:pt x="1012589" y="789205"/>
                  </a:lnTo>
                  <a:lnTo>
                    <a:pt x="172617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99852A66-9F23-FD52-4396-F7490FE80BA8}"/>
              </a:ext>
            </a:extLst>
          </p:cNvPr>
          <p:cNvGrpSpPr/>
          <p:nvPr/>
        </p:nvGrpSpPr>
        <p:grpSpPr>
          <a:xfrm>
            <a:off x="4065351" y="1027339"/>
            <a:ext cx="1816398" cy="2357860"/>
            <a:chOff x="-1700092" y="2634930"/>
            <a:chExt cx="2188706" cy="2841152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C678708-7886-8E83-1946-C05827A1086F}"/>
                </a:ext>
              </a:extLst>
            </p:cNvPr>
            <p:cNvSpPr/>
            <p:nvPr/>
          </p:nvSpPr>
          <p:spPr>
            <a:xfrm>
              <a:off x="-296779" y="2930128"/>
              <a:ext cx="785392" cy="1911079"/>
            </a:xfrm>
            <a:custGeom>
              <a:avLst/>
              <a:gdLst>
                <a:gd name="connsiteX0" fmla="*/ 785392 w 785392"/>
                <a:gd name="connsiteY0" fmla="*/ 0 h 1911079"/>
                <a:gd name="connsiteX1" fmla="*/ 785392 w 785392"/>
                <a:gd name="connsiteY1" fmla="*/ 1461505 h 1911079"/>
                <a:gd name="connsiteX2" fmla="*/ 0 w 785392"/>
                <a:gd name="connsiteY2" fmla="*/ 1911079 h 1911079"/>
                <a:gd name="connsiteX3" fmla="*/ 0 w 785392"/>
                <a:gd name="connsiteY3" fmla="*/ 334240 h 191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392" h="1911079">
                  <a:moveTo>
                    <a:pt x="785392" y="0"/>
                  </a:moveTo>
                  <a:lnTo>
                    <a:pt x="785392" y="1461505"/>
                  </a:lnTo>
                  <a:lnTo>
                    <a:pt x="0" y="1911079"/>
                  </a:lnTo>
                  <a:lnTo>
                    <a:pt x="0" y="33424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B40ACA9-B1E4-51E8-430F-123D32B9BED3}"/>
                </a:ext>
              </a:extLst>
            </p:cNvPr>
            <p:cNvSpPr/>
            <p:nvPr/>
          </p:nvSpPr>
          <p:spPr>
            <a:xfrm>
              <a:off x="-1235869" y="2640806"/>
              <a:ext cx="495300" cy="878682"/>
            </a:xfrm>
            <a:custGeom>
              <a:avLst/>
              <a:gdLst>
                <a:gd name="connsiteX0" fmla="*/ 0 w 495300"/>
                <a:gd name="connsiteY0" fmla="*/ 0 h 878682"/>
                <a:gd name="connsiteX1" fmla="*/ 0 w 495300"/>
                <a:gd name="connsiteY1" fmla="*/ 878682 h 878682"/>
                <a:gd name="connsiteX2" fmla="*/ 495300 w 495300"/>
                <a:gd name="connsiteY2" fmla="*/ 597694 h 878682"/>
                <a:gd name="connsiteX3" fmla="*/ 0 w 495300"/>
                <a:gd name="connsiteY3" fmla="*/ 0 h 87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300" h="878682">
                  <a:moveTo>
                    <a:pt x="0" y="0"/>
                  </a:moveTo>
                  <a:lnTo>
                    <a:pt x="0" y="878682"/>
                  </a:lnTo>
                  <a:lnTo>
                    <a:pt x="495300" y="5976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4BA5D735-87BA-0A27-AA12-A219EE05584F}"/>
                </a:ext>
              </a:extLst>
            </p:cNvPr>
            <p:cNvSpPr/>
            <p:nvPr/>
          </p:nvSpPr>
          <p:spPr>
            <a:xfrm>
              <a:off x="-1700091" y="2634931"/>
              <a:ext cx="1023816" cy="2554312"/>
            </a:xfrm>
            <a:custGeom>
              <a:avLst/>
              <a:gdLst>
                <a:gd name="connsiteX0" fmla="*/ 462528 w 1023816"/>
                <a:gd name="connsiteY0" fmla="*/ 0 h 2554312"/>
                <a:gd name="connsiteX1" fmla="*/ 1023816 w 1023816"/>
                <a:gd name="connsiteY1" fmla="*/ 392995 h 2554312"/>
                <a:gd name="connsiteX2" fmla="*/ 1023816 w 1023816"/>
                <a:gd name="connsiteY2" fmla="*/ 2355359 h 2554312"/>
                <a:gd name="connsiteX3" fmla="*/ 1012590 w 1023816"/>
                <a:gd name="connsiteY3" fmla="*/ 2347499 h 2554312"/>
                <a:gd name="connsiteX4" fmla="*/ 1 w 1023816"/>
                <a:gd name="connsiteY4" fmla="*/ 2554312 h 2554312"/>
                <a:gd name="connsiteX5" fmla="*/ 0 w 1023816"/>
                <a:gd name="connsiteY5" fmla="*/ 1092806 h 2554312"/>
                <a:gd name="connsiteX6" fmla="*/ 789205 w 1023816"/>
                <a:gd name="connsiteY6" fmla="*/ 641049 h 2554312"/>
                <a:gd name="connsiteX7" fmla="*/ 462528 w 1023816"/>
                <a:gd name="connsiteY7" fmla="*/ 0 h 255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816" h="2554312">
                  <a:moveTo>
                    <a:pt x="462528" y="0"/>
                  </a:moveTo>
                  <a:lnTo>
                    <a:pt x="1023816" y="392995"/>
                  </a:lnTo>
                  <a:lnTo>
                    <a:pt x="1023816" y="2355359"/>
                  </a:lnTo>
                  <a:lnTo>
                    <a:pt x="1012590" y="2347499"/>
                  </a:lnTo>
                  <a:lnTo>
                    <a:pt x="1" y="2554312"/>
                  </a:lnTo>
                  <a:cubicBezTo>
                    <a:pt x="1" y="2067143"/>
                    <a:pt x="0" y="1579975"/>
                    <a:pt x="0" y="1092806"/>
                  </a:cubicBezTo>
                  <a:lnTo>
                    <a:pt x="789205" y="641049"/>
                  </a:lnTo>
                  <a:lnTo>
                    <a:pt x="4625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B2F02BF-8E23-16F4-149B-9E5EC21F0DE8}"/>
                </a:ext>
              </a:extLst>
            </p:cNvPr>
            <p:cNvSpPr/>
            <p:nvPr/>
          </p:nvSpPr>
          <p:spPr>
            <a:xfrm>
              <a:off x="-676274" y="3466078"/>
              <a:ext cx="698583" cy="2010004"/>
            </a:xfrm>
            <a:custGeom>
              <a:avLst/>
              <a:gdLst>
                <a:gd name="connsiteX0" fmla="*/ 693821 w 693821"/>
                <a:gd name="connsiteY0" fmla="*/ 0 h 2452121"/>
                <a:gd name="connsiteX1" fmla="*/ 693821 w 693821"/>
                <a:gd name="connsiteY1" fmla="*/ 1634943 h 2452121"/>
                <a:gd name="connsiteX2" fmla="*/ 375682 w 693821"/>
                <a:gd name="connsiteY2" fmla="*/ 1817052 h 2452121"/>
                <a:gd name="connsiteX3" fmla="*/ 693821 w 693821"/>
                <a:gd name="connsiteY3" fmla="*/ 2441343 h 2452121"/>
                <a:gd name="connsiteX4" fmla="*/ 693821 w 693821"/>
                <a:gd name="connsiteY4" fmla="*/ 2452121 h 2452121"/>
                <a:gd name="connsiteX5" fmla="*/ 0 w 693821"/>
                <a:gd name="connsiteY5" fmla="*/ 1966331 h 2452121"/>
                <a:gd name="connsiteX6" fmla="*/ 0 w 693821"/>
                <a:gd name="connsiteY6" fmla="*/ 3967 h 2452121"/>
                <a:gd name="connsiteX7" fmla="*/ 152299 w 693821"/>
                <a:gd name="connsiteY7" fmla="*/ 110601 h 2452121"/>
                <a:gd name="connsiteX0" fmla="*/ 698583 w 698583"/>
                <a:gd name="connsiteY0" fmla="*/ 986633 h 2448154"/>
                <a:gd name="connsiteX1" fmla="*/ 693821 w 698583"/>
                <a:gd name="connsiteY1" fmla="*/ 1630976 h 2448154"/>
                <a:gd name="connsiteX2" fmla="*/ 375682 w 698583"/>
                <a:gd name="connsiteY2" fmla="*/ 1813085 h 2448154"/>
                <a:gd name="connsiteX3" fmla="*/ 693821 w 698583"/>
                <a:gd name="connsiteY3" fmla="*/ 2437376 h 2448154"/>
                <a:gd name="connsiteX4" fmla="*/ 693821 w 698583"/>
                <a:gd name="connsiteY4" fmla="*/ 2448154 h 2448154"/>
                <a:gd name="connsiteX5" fmla="*/ 0 w 698583"/>
                <a:gd name="connsiteY5" fmla="*/ 1962364 h 2448154"/>
                <a:gd name="connsiteX6" fmla="*/ 0 w 698583"/>
                <a:gd name="connsiteY6" fmla="*/ 0 h 2448154"/>
                <a:gd name="connsiteX7" fmla="*/ 152299 w 698583"/>
                <a:gd name="connsiteY7" fmla="*/ 106634 h 2448154"/>
                <a:gd name="connsiteX8" fmla="*/ 698583 w 698583"/>
                <a:gd name="connsiteY8" fmla="*/ 986633 h 2448154"/>
                <a:gd name="connsiteX0" fmla="*/ 698583 w 698583"/>
                <a:gd name="connsiteY0" fmla="*/ 986633 h 2448154"/>
                <a:gd name="connsiteX1" fmla="*/ 693821 w 698583"/>
                <a:gd name="connsiteY1" fmla="*/ 1630976 h 2448154"/>
                <a:gd name="connsiteX2" fmla="*/ 375682 w 698583"/>
                <a:gd name="connsiteY2" fmla="*/ 1813085 h 2448154"/>
                <a:gd name="connsiteX3" fmla="*/ 693821 w 698583"/>
                <a:gd name="connsiteY3" fmla="*/ 2437376 h 2448154"/>
                <a:gd name="connsiteX4" fmla="*/ 693821 w 698583"/>
                <a:gd name="connsiteY4" fmla="*/ 2448154 h 2448154"/>
                <a:gd name="connsiteX5" fmla="*/ 0 w 698583"/>
                <a:gd name="connsiteY5" fmla="*/ 1962364 h 2448154"/>
                <a:gd name="connsiteX6" fmla="*/ 0 w 698583"/>
                <a:gd name="connsiteY6" fmla="*/ 0 h 2448154"/>
                <a:gd name="connsiteX7" fmla="*/ 698583 w 698583"/>
                <a:gd name="connsiteY7" fmla="*/ 986633 h 2448154"/>
                <a:gd name="connsiteX0" fmla="*/ 698583 w 698583"/>
                <a:gd name="connsiteY0" fmla="*/ 548483 h 2010004"/>
                <a:gd name="connsiteX1" fmla="*/ 693821 w 698583"/>
                <a:gd name="connsiteY1" fmla="*/ 1192826 h 2010004"/>
                <a:gd name="connsiteX2" fmla="*/ 375682 w 698583"/>
                <a:gd name="connsiteY2" fmla="*/ 1374935 h 2010004"/>
                <a:gd name="connsiteX3" fmla="*/ 693821 w 698583"/>
                <a:gd name="connsiteY3" fmla="*/ 1999226 h 2010004"/>
                <a:gd name="connsiteX4" fmla="*/ 693821 w 698583"/>
                <a:gd name="connsiteY4" fmla="*/ 2010004 h 2010004"/>
                <a:gd name="connsiteX5" fmla="*/ 0 w 698583"/>
                <a:gd name="connsiteY5" fmla="*/ 1524214 h 2010004"/>
                <a:gd name="connsiteX6" fmla="*/ 0 w 698583"/>
                <a:gd name="connsiteY6" fmla="*/ 0 h 2010004"/>
                <a:gd name="connsiteX7" fmla="*/ 698583 w 698583"/>
                <a:gd name="connsiteY7" fmla="*/ 548483 h 2010004"/>
                <a:gd name="connsiteX0" fmla="*/ 698583 w 698583"/>
                <a:gd name="connsiteY0" fmla="*/ 548483 h 2010004"/>
                <a:gd name="connsiteX1" fmla="*/ 693821 w 698583"/>
                <a:gd name="connsiteY1" fmla="*/ 1192826 h 2010004"/>
                <a:gd name="connsiteX2" fmla="*/ 693821 w 698583"/>
                <a:gd name="connsiteY2" fmla="*/ 1999226 h 2010004"/>
                <a:gd name="connsiteX3" fmla="*/ 693821 w 698583"/>
                <a:gd name="connsiteY3" fmla="*/ 2010004 h 2010004"/>
                <a:gd name="connsiteX4" fmla="*/ 0 w 698583"/>
                <a:gd name="connsiteY4" fmla="*/ 1524214 h 2010004"/>
                <a:gd name="connsiteX5" fmla="*/ 0 w 698583"/>
                <a:gd name="connsiteY5" fmla="*/ 0 h 2010004"/>
                <a:gd name="connsiteX6" fmla="*/ 698583 w 698583"/>
                <a:gd name="connsiteY6" fmla="*/ 548483 h 2010004"/>
                <a:gd name="connsiteX0" fmla="*/ 698583 w 748940"/>
                <a:gd name="connsiteY0" fmla="*/ 548483 h 2010004"/>
                <a:gd name="connsiteX1" fmla="*/ 693821 w 748940"/>
                <a:gd name="connsiteY1" fmla="*/ 1999226 h 2010004"/>
                <a:gd name="connsiteX2" fmla="*/ 693821 w 748940"/>
                <a:gd name="connsiteY2" fmla="*/ 2010004 h 2010004"/>
                <a:gd name="connsiteX3" fmla="*/ 0 w 748940"/>
                <a:gd name="connsiteY3" fmla="*/ 1524214 h 2010004"/>
                <a:gd name="connsiteX4" fmla="*/ 0 w 748940"/>
                <a:gd name="connsiteY4" fmla="*/ 0 h 2010004"/>
                <a:gd name="connsiteX5" fmla="*/ 698583 w 748940"/>
                <a:gd name="connsiteY5" fmla="*/ 548483 h 2010004"/>
                <a:gd name="connsiteX0" fmla="*/ 698583 w 698583"/>
                <a:gd name="connsiteY0" fmla="*/ 548483 h 2010004"/>
                <a:gd name="connsiteX1" fmla="*/ 693821 w 698583"/>
                <a:gd name="connsiteY1" fmla="*/ 1999226 h 2010004"/>
                <a:gd name="connsiteX2" fmla="*/ 693821 w 698583"/>
                <a:gd name="connsiteY2" fmla="*/ 2010004 h 2010004"/>
                <a:gd name="connsiteX3" fmla="*/ 0 w 698583"/>
                <a:gd name="connsiteY3" fmla="*/ 1524214 h 2010004"/>
                <a:gd name="connsiteX4" fmla="*/ 0 w 698583"/>
                <a:gd name="connsiteY4" fmla="*/ 0 h 2010004"/>
                <a:gd name="connsiteX5" fmla="*/ 698583 w 698583"/>
                <a:gd name="connsiteY5" fmla="*/ 548483 h 2010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8583" h="2010004">
                  <a:moveTo>
                    <a:pt x="698583" y="548483"/>
                  </a:moveTo>
                  <a:cubicBezTo>
                    <a:pt x="696996" y="1032064"/>
                    <a:pt x="695408" y="1515645"/>
                    <a:pt x="693821" y="1999226"/>
                  </a:cubicBezTo>
                  <a:lnTo>
                    <a:pt x="693821" y="2010004"/>
                  </a:lnTo>
                  <a:lnTo>
                    <a:pt x="0" y="1524214"/>
                  </a:lnTo>
                  <a:lnTo>
                    <a:pt x="0" y="0"/>
                  </a:lnTo>
                  <a:lnTo>
                    <a:pt x="698583" y="548483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4DB5E76E-528C-2F90-AFFC-6CFD1D79C444}"/>
                </a:ext>
              </a:extLst>
            </p:cNvPr>
            <p:cNvSpPr/>
            <p:nvPr/>
          </p:nvSpPr>
          <p:spPr>
            <a:xfrm>
              <a:off x="-1700092" y="2634930"/>
              <a:ext cx="2188706" cy="1385620"/>
            </a:xfrm>
            <a:custGeom>
              <a:avLst/>
              <a:gdLst>
                <a:gd name="connsiteX0" fmla="*/ 462528 w 2188706"/>
                <a:gd name="connsiteY0" fmla="*/ 0 h 2188705"/>
                <a:gd name="connsiteX1" fmla="*/ 1176117 w 2188706"/>
                <a:gd name="connsiteY1" fmla="*/ 789205 h 2188705"/>
                <a:gd name="connsiteX2" fmla="*/ 2188706 w 2188706"/>
                <a:gd name="connsiteY2" fmla="*/ 462528 h 2188705"/>
                <a:gd name="connsiteX3" fmla="*/ 1399500 w 2188706"/>
                <a:gd name="connsiteY3" fmla="*/ 1176117 h 2188705"/>
                <a:gd name="connsiteX4" fmla="*/ 1726178 w 2188706"/>
                <a:gd name="connsiteY4" fmla="*/ 2188705 h 2188705"/>
                <a:gd name="connsiteX5" fmla="*/ 1012589 w 2188706"/>
                <a:gd name="connsiteY5" fmla="*/ 1399500 h 2188705"/>
                <a:gd name="connsiteX6" fmla="*/ 0 w 2188706"/>
                <a:gd name="connsiteY6" fmla="*/ 1726178 h 2188705"/>
                <a:gd name="connsiteX7" fmla="*/ 789205 w 2188706"/>
                <a:gd name="connsiteY7" fmla="*/ 1012589 h 2188705"/>
                <a:gd name="connsiteX8" fmla="*/ 462528 w 2188706"/>
                <a:gd name="connsiteY8" fmla="*/ 0 h 218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6" h="2188705">
                  <a:moveTo>
                    <a:pt x="462528" y="0"/>
                  </a:moveTo>
                  <a:lnTo>
                    <a:pt x="1176117" y="789205"/>
                  </a:lnTo>
                  <a:lnTo>
                    <a:pt x="2188706" y="462528"/>
                  </a:lnTo>
                  <a:lnTo>
                    <a:pt x="1399500" y="1176117"/>
                  </a:lnTo>
                  <a:lnTo>
                    <a:pt x="1726178" y="2188705"/>
                  </a:lnTo>
                  <a:lnTo>
                    <a:pt x="1012589" y="1399500"/>
                  </a:lnTo>
                  <a:lnTo>
                    <a:pt x="0" y="1726178"/>
                  </a:lnTo>
                  <a:lnTo>
                    <a:pt x="789205" y="1012589"/>
                  </a:lnTo>
                  <a:lnTo>
                    <a:pt x="4625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809A07FB-368F-6E7F-1C74-341128335074}"/>
              </a:ext>
            </a:extLst>
          </p:cNvPr>
          <p:cNvGrpSpPr/>
          <p:nvPr/>
        </p:nvGrpSpPr>
        <p:grpSpPr>
          <a:xfrm>
            <a:off x="942506" y="935913"/>
            <a:ext cx="2097396" cy="2540712"/>
            <a:chOff x="-5285012" y="2589870"/>
            <a:chExt cx="2527301" cy="3061484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31C1FA35-65C2-3CA9-1DC7-7D757DFD9056}"/>
                </a:ext>
              </a:extLst>
            </p:cNvPr>
            <p:cNvSpPr/>
            <p:nvPr/>
          </p:nvSpPr>
          <p:spPr>
            <a:xfrm>
              <a:off x="-4021031" y="2590846"/>
              <a:ext cx="220557" cy="3059539"/>
            </a:xfrm>
            <a:custGeom>
              <a:avLst/>
              <a:gdLst>
                <a:gd name="connsiteX0" fmla="*/ 0 w 220557"/>
                <a:gd name="connsiteY0" fmla="*/ 0 h 3059539"/>
                <a:gd name="connsiteX1" fmla="*/ 220557 w 220557"/>
                <a:gd name="connsiteY1" fmla="*/ 650235 h 3059539"/>
                <a:gd name="connsiteX2" fmla="*/ 220557 w 220557"/>
                <a:gd name="connsiteY2" fmla="*/ 2409302 h 3059539"/>
                <a:gd name="connsiteX3" fmla="*/ 0 w 220557"/>
                <a:gd name="connsiteY3" fmla="*/ 3059539 h 3059539"/>
                <a:gd name="connsiteX4" fmla="*/ 0 w 220557"/>
                <a:gd name="connsiteY4" fmla="*/ 0 h 3059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557" h="3059539">
                  <a:moveTo>
                    <a:pt x="0" y="0"/>
                  </a:moveTo>
                  <a:lnTo>
                    <a:pt x="220557" y="650235"/>
                  </a:lnTo>
                  <a:lnTo>
                    <a:pt x="220557" y="2409302"/>
                  </a:lnTo>
                  <a:lnTo>
                    <a:pt x="0" y="30595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23D100C1-194A-C8AD-2613-907839630E6C}"/>
                </a:ext>
              </a:extLst>
            </p:cNvPr>
            <p:cNvSpPr/>
            <p:nvPr/>
          </p:nvSpPr>
          <p:spPr>
            <a:xfrm>
              <a:off x="-4244711" y="2589872"/>
              <a:ext cx="223680" cy="3061482"/>
            </a:xfrm>
            <a:custGeom>
              <a:avLst/>
              <a:gdLst>
                <a:gd name="connsiteX0" fmla="*/ 223350 w 223680"/>
                <a:gd name="connsiteY0" fmla="*/ 0 h 3061482"/>
                <a:gd name="connsiteX1" fmla="*/ 223680 w 223680"/>
                <a:gd name="connsiteY1" fmla="*/ 973 h 3061482"/>
                <a:gd name="connsiteX2" fmla="*/ 223680 w 223680"/>
                <a:gd name="connsiteY2" fmla="*/ 3060512 h 3061482"/>
                <a:gd name="connsiteX3" fmla="*/ 223351 w 223680"/>
                <a:gd name="connsiteY3" fmla="*/ 3061482 h 3061482"/>
                <a:gd name="connsiteX4" fmla="*/ 0 w 223680"/>
                <a:gd name="connsiteY4" fmla="*/ 2403013 h 3061482"/>
                <a:gd name="connsiteX5" fmla="*/ 0 w 223680"/>
                <a:gd name="connsiteY5" fmla="*/ 658469 h 3061482"/>
                <a:gd name="connsiteX6" fmla="*/ 223350 w 223680"/>
                <a:gd name="connsiteY6" fmla="*/ 0 h 306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680" h="3061482">
                  <a:moveTo>
                    <a:pt x="223350" y="0"/>
                  </a:moveTo>
                  <a:lnTo>
                    <a:pt x="223680" y="973"/>
                  </a:lnTo>
                  <a:lnTo>
                    <a:pt x="223680" y="3060512"/>
                  </a:lnTo>
                  <a:lnTo>
                    <a:pt x="223351" y="3061482"/>
                  </a:lnTo>
                  <a:lnTo>
                    <a:pt x="0" y="2403013"/>
                  </a:lnTo>
                  <a:lnTo>
                    <a:pt x="0" y="658469"/>
                  </a:lnTo>
                  <a:lnTo>
                    <a:pt x="2233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CF5E31D2-A00D-A167-8E61-2260A1042103}"/>
                </a:ext>
              </a:extLst>
            </p:cNvPr>
            <p:cNvSpPr/>
            <p:nvPr/>
          </p:nvSpPr>
          <p:spPr>
            <a:xfrm>
              <a:off x="-3800474" y="3241081"/>
              <a:ext cx="1042763" cy="1759067"/>
            </a:xfrm>
            <a:custGeom>
              <a:avLst/>
              <a:gdLst>
                <a:gd name="connsiteX0" fmla="*/ 0 w 1042763"/>
                <a:gd name="connsiteY0" fmla="*/ 0 h 1759067"/>
                <a:gd name="connsiteX1" fmla="*/ 2497 w 1042763"/>
                <a:gd name="connsiteY1" fmla="*/ 7361 h 1759067"/>
                <a:gd name="connsiteX2" fmla="*/ 1042763 w 1042763"/>
                <a:gd name="connsiteY2" fmla="*/ 148781 h 1759067"/>
                <a:gd name="connsiteX3" fmla="*/ 1042763 w 1042763"/>
                <a:gd name="connsiteY3" fmla="*/ 1610287 h 1759067"/>
                <a:gd name="connsiteX4" fmla="*/ 2497 w 1042763"/>
                <a:gd name="connsiteY4" fmla="*/ 1751705 h 1759067"/>
                <a:gd name="connsiteX5" fmla="*/ 0 w 1042763"/>
                <a:gd name="connsiteY5" fmla="*/ 1759067 h 1759067"/>
                <a:gd name="connsiteX6" fmla="*/ 0 w 1042763"/>
                <a:gd name="connsiteY6" fmla="*/ 0 h 175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2763" h="1759067">
                  <a:moveTo>
                    <a:pt x="0" y="0"/>
                  </a:moveTo>
                  <a:lnTo>
                    <a:pt x="2497" y="7361"/>
                  </a:lnTo>
                  <a:lnTo>
                    <a:pt x="1042763" y="148781"/>
                  </a:lnTo>
                  <a:lnTo>
                    <a:pt x="1042763" y="1610287"/>
                  </a:lnTo>
                  <a:lnTo>
                    <a:pt x="2497" y="1751705"/>
                  </a:lnTo>
                  <a:lnTo>
                    <a:pt x="0" y="17590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CC69F934-1AAD-DF68-AAF8-2284D0BE31C2}"/>
                </a:ext>
              </a:extLst>
            </p:cNvPr>
            <p:cNvSpPr/>
            <p:nvPr/>
          </p:nvSpPr>
          <p:spPr>
            <a:xfrm>
              <a:off x="-5285012" y="3248341"/>
              <a:ext cx="1040300" cy="1744544"/>
            </a:xfrm>
            <a:custGeom>
              <a:avLst/>
              <a:gdLst>
                <a:gd name="connsiteX0" fmla="*/ 1040300 w 1040300"/>
                <a:gd name="connsiteY0" fmla="*/ 0 h 1744544"/>
                <a:gd name="connsiteX1" fmla="*/ 1040300 w 1040300"/>
                <a:gd name="connsiteY1" fmla="*/ 1744544 h 1744544"/>
                <a:gd name="connsiteX2" fmla="*/ 1040266 w 1040300"/>
                <a:gd name="connsiteY2" fmla="*/ 1744444 h 1744544"/>
                <a:gd name="connsiteX3" fmla="*/ 0 w 1040300"/>
                <a:gd name="connsiteY3" fmla="*/ 1603026 h 1744544"/>
                <a:gd name="connsiteX4" fmla="*/ 0 w 1040300"/>
                <a:gd name="connsiteY4" fmla="*/ 141520 h 1744544"/>
                <a:gd name="connsiteX5" fmla="*/ 1040266 w 1040300"/>
                <a:gd name="connsiteY5" fmla="*/ 100 h 1744544"/>
                <a:gd name="connsiteX6" fmla="*/ 1040300 w 1040300"/>
                <a:gd name="connsiteY6" fmla="*/ 0 h 174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0300" h="1744544">
                  <a:moveTo>
                    <a:pt x="1040300" y="0"/>
                  </a:moveTo>
                  <a:lnTo>
                    <a:pt x="1040300" y="1744544"/>
                  </a:lnTo>
                  <a:lnTo>
                    <a:pt x="1040266" y="1744444"/>
                  </a:lnTo>
                  <a:lnTo>
                    <a:pt x="0" y="1603026"/>
                  </a:lnTo>
                  <a:lnTo>
                    <a:pt x="0" y="141520"/>
                  </a:lnTo>
                  <a:lnTo>
                    <a:pt x="1040266" y="100"/>
                  </a:lnTo>
                  <a:lnTo>
                    <a:pt x="104030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821A80FE-6D74-876E-0417-0169F4A59D67}"/>
                </a:ext>
              </a:extLst>
            </p:cNvPr>
            <p:cNvSpPr/>
            <p:nvPr/>
          </p:nvSpPr>
          <p:spPr>
            <a:xfrm>
              <a:off x="-5285011" y="2589870"/>
              <a:ext cx="2527299" cy="1599976"/>
            </a:xfrm>
            <a:custGeom>
              <a:avLst/>
              <a:gdLst>
                <a:gd name="connsiteX0" fmla="*/ 1263650 w 2527299"/>
                <a:gd name="connsiteY0" fmla="*/ 0 h 2527299"/>
                <a:gd name="connsiteX1" fmla="*/ 1487033 w 2527299"/>
                <a:gd name="connsiteY1" fmla="*/ 1040266 h 2527299"/>
                <a:gd name="connsiteX2" fmla="*/ 2527299 w 2527299"/>
                <a:gd name="connsiteY2" fmla="*/ 1263650 h 2527299"/>
                <a:gd name="connsiteX3" fmla="*/ 1487033 w 2527299"/>
                <a:gd name="connsiteY3" fmla="*/ 1487033 h 2527299"/>
                <a:gd name="connsiteX4" fmla="*/ 1263650 w 2527299"/>
                <a:gd name="connsiteY4" fmla="*/ 2527299 h 2527299"/>
                <a:gd name="connsiteX5" fmla="*/ 1040266 w 2527299"/>
                <a:gd name="connsiteY5" fmla="*/ 1487033 h 2527299"/>
                <a:gd name="connsiteX6" fmla="*/ 0 w 2527299"/>
                <a:gd name="connsiteY6" fmla="*/ 1263650 h 2527299"/>
                <a:gd name="connsiteX7" fmla="*/ 1040266 w 2527299"/>
                <a:gd name="connsiteY7" fmla="*/ 1040266 h 2527299"/>
                <a:gd name="connsiteX8" fmla="*/ 1263650 w 2527299"/>
                <a:gd name="connsiteY8" fmla="*/ 0 h 252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7299" h="2527299">
                  <a:moveTo>
                    <a:pt x="1263650" y="0"/>
                  </a:moveTo>
                  <a:lnTo>
                    <a:pt x="1487033" y="1040266"/>
                  </a:lnTo>
                  <a:lnTo>
                    <a:pt x="2527299" y="1263650"/>
                  </a:lnTo>
                  <a:lnTo>
                    <a:pt x="1487033" y="1487033"/>
                  </a:lnTo>
                  <a:lnTo>
                    <a:pt x="1263650" y="2527299"/>
                  </a:lnTo>
                  <a:lnTo>
                    <a:pt x="1040266" y="1487033"/>
                  </a:lnTo>
                  <a:lnTo>
                    <a:pt x="0" y="1263650"/>
                  </a:lnTo>
                  <a:lnTo>
                    <a:pt x="1040266" y="1040266"/>
                  </a:lnTo>
                  <a:lnTo>
                    <a:pt x="12636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419C3A8-C16C-82DA-FAD0-2D3138F3FFF8}"/>
              </a:ext>
            </a:extLst>
          </p:cNvPr>
          <p:cNvGrpSpPr/>
          <p:nvPr/>
        </p:nvGrpSpPr>
        <p:grpSpPr>
          <a:xfrm>
            <a:off x="727555" y="3928811"/>
            <a:ext cx="2527299" cy="2349509"/>
            <a:chOff x="4328889" y="2945858"/>
            <a:chExt cx="2527299" cy="2349509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4B335A45-D474-AA19-7DFC-D02253B5AD65}"/>
                </a:ext>
              </a:extLst>
            </p:cNvPr>
            <p:cNvSpPr/>
            <p:nvPr/>
          </p:nvSpPr>
          <p:spPr>
            <a:xfrm>
              <a:off x="5375275" y="2953285"/>
              <a:ext cx="212725" cy="2334655"/>
            </a:xfrm>
            <a:custGeom>
              <a:avLst/>
              <a:gdLst>
                <a:gd name="connsiteX0" fmla="*/ 212725 w 212725"/>
                <a:gd name="connsiteY0" fmla="*/ 0 h 2334655"/>
                <a:gd name="connsiteX1" fmla="*/ 212725 w 212725"/>
                <a:gd name="connsiteY1" fmla="*/ 2334655 h 2334655"/>
                <a:gd name="connsiteX2" fmla="*/ 0 w 212725"/>
                <a:gd name="connsiteY2" fmla="*/ 1986585 h 2334655"/>
                <a:gd name="connsiteX3" fmla="*/ 0 w 212725"/>
                <a:gd name="connsiteY3" fmla="*/ 348070 h 2334655"/>
                <a:gd name="connsiteX4" fmla="*/ 212725 w 212725"/>
                <a:gd name="connsiteY4" fmla="*/ 0 h 2334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725" h="2334655">
                  <a:moveTo>
                    <a:pt x="212725" y="0"/>
                  </a:moveTo>
                  <a:lnTo>
                    <a:pt x="212725" y="2334655"/>
                  </a:lnTo>
                  <a:lnTo>
                    <a:pt x="0" y="1986585"/>
                  </a:lnTo>
                  <a:lnTo>
                    <a:pt x="0" y="348070"/>
                  </a:lnTo>
                  <a:lnTo>
                    <a:pt x="21272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EFEC126B-944C-6719-B937-A818B2EADAAF}"/>
                </a:ext>
              </a:extLst>
            </p:cNvPr>
            <p:cNvSpPr/>
            <p:nvPr/>
          </p:nvSpPr>
          <p:spPr>
            <a:xfrm>
              <a:off x="5822950" y="3311899"/>
              <a:ext cx="1033238" cy="1617427"/>
            </a:xfrm>
            <a:custGeom>
              <a:avLst/>
              <a:gdLst>
                <a:gd name="connsiteX0" fmla="*/ 0 w 1033238"/>
                <a:gd name="connsiteY0" fmla="*/ 0 h 1617427"/>
                <a:gd name="connsiteX1" fmla="*/ 1033238 w 1033238"/>
                <a:gd name="connsiteY1" fmla="*/ 77959 h 1617427"/>
                <a:gd name="connsiteX2" fmla="*/ 1033238 w 1033238"/>
                <a:gd name="connsiteY2" fmla="*/ 1539468 h 1617427"/>
                <a:gd name="connsiteX3" fmla="*/ 0 w 1033238"/>
                <a:gd name="connsiteY3" fmla="*/ 1617427 h 1617427"/>
                <a:gd name="connsiteX4" fmla="*/ 0 w 1033238"/>
                <a:gd name="connsiteY4" fmla="*/ 0 h 161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238" h="1617427">
                  <a:moveTo>
                    <a:pt x="0" y="0"/>
                  </a:moveTo>
                  <a:lnTo>
                    <a:pt x="1033238" y="77959"/>
                  </a:lnTo>
                  <a:lnTo>
                    <a:pt x="1033238" y="1539468"/>
                  </a:lnTo>
                  <a:lnTo>
                    <a:pt x="0" y="16174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9EA486E7-EBCE-208F-AD93-4BA76F106CB5}"/>
                </a:ext>
              </a:extLst>
            </p:cNvPr>
            <p:cNvSpPr/>
            <p:nvPr/>
          </p:nvSpPr>
          <p:spPr>
            <a:xfrm>
              <a:off x="5588000" y="2945858"/>
              <a:ext cx="234950" cy="2349509"/>
            </a:xfrm>
            <a:custGeom>
              <a:avLst/>
              <a:gdLst>
                <a:gd name="connsiteX0" fmla="*/ 4539 w 234950"/>
                <a:gd name="connsiteY0" fmla="*/ 0 h 2349509"/>
                <a:gd name="connsiteX1" fmla="*/ 227922 w 234950"/>
                <a:gd name="connsiteY1" fmla="*/ 365511 h 2349509"/>
                <a:gd name="connsiteX2" fmla="*/ 234950 w 234950"/>
                <a:gd name="connsiteY2" fmla="*/ 366041 h 2349509"/>
                <a:gd name="connsiteX3" fmla="*/ 234950 w 234950"/>
                <a:gd name="connsiteY3" fmla="*/ 1983468 h 2349509"/>
                <a:gd name="connsiteX4" fmla="*/ 227922 w 234950"/>
                <a:gd name="connsiteY4" fmla="*/ 1983998 h 2349509"/>
                <a:gd name="connsiteX5" fmla="*/ 4539 w 234950"/>
                <a:gd name="connsiteY5" fmla="*/ 2349509 h 2349509"/>
                <a:gd name="connsiteX6" fmla="*/ 0 w 234950"/>
                <a:gd name="connsiteY6" fmla="*/ 2342082 h 2349509"/>
                <a:gd name="connsiteX7" fmla="*/ 0 w 234950"/>
                <a:gd name="connsiteY7" fmla="*/ 7427 h 2349509"/>
                <a:gd name="connsiteX8" fmla="*/ 4539 w 234950"/>
                <a:gd name="connsiteY8" fmla="*/ 0 h 234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950" h="2349509">
                  <a:moveTo>
                    <a:pt x="4539" y="0"/>
                  </a:moveTo>
                  <a:lnTo>
                    <a:pt x="227922" y="365511"/>
                  </a:lnTo>
                  <a:lnTo>
                    <a:pt x="234950" y="366041"/>
                  </a:lnTo>
                  <a:lnTo>
                    <a:pt x="234950" y="1983468"/>
                  </a:lnTo>
                  <a:lnTo>
                    <a:pt x="227922" y="1983998"/>
                  </a:lnTo>
                  <a:lnTo>
                    <a:pt x="4539" y="2349509"/>
                  </a:lnTo>
                  <a:lnTo>
                    <a:pt x="0" y="2342082"/>
                  </a:lnTo>
                  <a:lnTo>
                    <a:pt x="0" y="7427"/>
                  </a:lnTo>
                  <a:lnTo>
                    <a:pt x="453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2687D0F7-954D-70A4-B731-F34C38D91147}"/>
                </a:ext>
              </a:extLst>
            </p:cNvPr>
            <p:cNvSpPr/>
            <p:nvPr/>
          </p:nvSpPr>
          <p:spPr>
            <a:xfrm>
              <a:off x="4328889" y="3301355"/>
              <a:ext cx="1046386" cy="1638515"/>
            </a:xfrm>
            <a:custGeom>
              <a:avLst/>
              <a:gdLst>
                <a:gd name="connsiteX0" fmla="*/ 1046386 w 1046386"/>
                <a:gd name="connsiteY0" fmla="*/ 0 h 1638515"/>
                <a:gd name="connsiteX1" fmla="*/ 1046386 w 1046386"/>
                <a:gd name="connsiteY1" fmla="*/ 1638515 h 1638515"/>
                <a:gd name="connsiteX2" fmla="*/ 1040266 w 1046386"/>
                <a:gd name="connsiteY2" fmla="*/ 1628501 h 1638515"/>
                <a:gd name="connsiteX3" fmla="*/ 0 w 1046386"/>
                <a:gd name="connsiteY3" fmla="*/ 1550012 h 1638515"/>
                <a:gd name="connsiteX4" fmla="*/ 0 w 1046386"/>
                <a:gd name="connsiteY4" fmla="*/ 88503 h 1638515"/>
                <a:gd name="connsiteX5" fmla="*/ 1040266 w 1046386"/>
                <a:gd name="connsiteY5" fmla="*/ 10014 h 1638515"/>
                <a:gd name="connsiteX6" fmla="*/ 1046386 w 1046386"/>
                <a:gd name="connsiteY6" fmla="*/ 0 h 1638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6386" h="1638515">
                  <a:moveTo>
                    <a:pt x="1046386" y="0"/>
                  </a:moveTo>
                  <a:lnTo>
                    <a:pt x="1046386" y="1638515"/>
                  </a:lnTo>
                  <a:lnTo>
                    <a:pt x="1040266" y="1628501"/>
                  </a:lnTo>
                  <a:lnTo>
                    <a:pt x="0" y="1550012"/>
                  </a:lnTo>
                  <a:lnTo>
                    <a:pt x="0" y="88503"/>
                  </a:lnTo>
                  <a:lnTo>
                    <a:pt x="1040266" y="10014"/>
                  </a:lnTo>
                  <a:lnTo>
                    <a:pt x="104638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53DF0BE4-EA6A-8534-F784-0798E0AB53ED}"/>
                </a:ext>
              </a:extLst>
            </p:cNvPr>
            <p:cNvSpPr/>
            <p:nvPr/>
          </p:nvSpPr>
          <p:spPr>
            <a:xfrm>
              <a:off x="4328889" y="2945858"/>
              <a:ext cx="2527299" cy="888000"/>
            </a:xfrm>
            <a:custGeom>
              <a:avLst/>
              <a:gdLst>
                <a:gd name="connsiteX0" fmla="*/ 1263650 w 2527299"/>
                <a:gd name="connsiteY0" fmla="*/ 0 h 2527299"/>
                <a:gd name="connsiteX1" fmla="*/ 1487033 w 2527299"/>
                <a:gd name="connsiteY1" fmla="*/ 1040266 h 2527299"/>
                <a:gd name="connsiteX2" fmla="*/ 2527299 w 2527299"/>
                <a:gd name="connsiteY2" fmla="*/ 1263650 h 2527299"/>
                <a:gd name="connsiteX3" fmla="*/ 1487033 w 2527299"/>
                <a:gd name="connsiteY3" fmla="*/ 1487033 h 2527299"/>
                <a:gd name="connsiteX4" fmla="*/ 1263650 w 2527299"/>
                <a:gd name="connsiteY4" fmla="*/ 2527299 h 2527299"/>
                <a:gd name="connsiteX5" fmla="*/ 1040266 w 2527299"/>
                <a:gd name="connsiteY5" fmla="*/ 1487033 h 2527299"/>
                <a:gd name="connsiteX6" fmla="*/ 0 w 2527299"/>
                <a:gd name="connsiteY6" fmla="*/ 1263650 h 2527299"/>
                <a:gd name="connsiteX7" fmla="*/ 1040266 w 2527299"/>
                <a:gd name="connsiteY7" fmla="*/ 1040266 h 2527299"/>
                <a:gd name="connsiteX8" fmla="*/ 1263650 w 2527299"/>
                <a:gd name="connsiteY8" fmla="*/ 0 h 252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27299" h="2527299">
                  <a:moveTo>
                    <a:pt x="1263650" y="0"/>
                  </a:moveTo>
                  <a:lnTo>
                    <a:pt x="1487033" y="1040266"/>
                  </a:lnTo>
                  <a:lnTo>
                    <a:pt x="2527299" y="1263650"/>
                  </a:lnTo>
                  <a:lnTo>
                    <a:pt x="1487033" y="1487033"/>
                  </a:lnTo>
                  <a:lnTo>
                    <a:pt x="1263650" y="2527299"/>
                  </a:lnTo>
                  <a:lnTo>
                    <a:pt x="1040266" y="1487033"/>
                  </a:lnTo>
                  <a:lnTo>
                    <a:pt x="0" y="1263650"/>
                  </a:lnTo>
                  <a:lnTo>
                    <a:pt x="1040266" y="1040266"/>
                  </a:lnTo>
                  <a:lnTo>
                    <a:pt x="12636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839C8E92-AB5F-B262-EFA2-1F08A8DDC1E9}"/>
              </a:ext>
            </a:extLst>
          </p:cNvPr>
          <p:cNvGrpSpPr/>
          <p:nvPr/>
        </p:nvGrpSpPr>
        <p:grpSpPr>
          <a:xfrm>
            <a:off x="3879197" y="3988296"/>
            <a:ext cx="2188707" cy="2230539"/>
            <a:chOff x="7913808" y="2943225"/>
            <a:chExt cx="2188707" cy="2230539"/>
          </a:xfrm>
        </p:grpSpPr>
        <p:sp>
          <p:nvSpPr>
            <p:cNvPr id="196" name="平行四辺形 195">
              <a:extLst>
                <a:ext uri="{FF2B5EF4-FFF2-40B4-BE49-F238E27FC236}">
                  <a16:creationId xmlns:a16="http://schemas.microsoft.com/office/drawing/2014/main" id="{11D85E50-65FC-39B4-F1C1-F95621D27AC0}"/>
                </a:ext>
              </a:extLst>
            </p:cNvPr>
            <p:cNvSpPr/>
            <p:nvPr/>
          </p:nvSpPr>
          <p:spPr>
            <a:xfrm rot="16200000" flipH="1" flipV="1">
              <a:off x="7981446" y="3342258"/>
              <a:ext cx="1219932" cy="426756"/>
            </a:xfrm>
            <a:prstGeom prst="parallelogram">
              <a:avLst>
                <a:gd name="adj" fmla="val 7019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5DC6F423-DF81-8FCD-8F35-8C7B1DDB16F3}"/>
                </a:ext>
              </a:extLst>
            </p:cNvPr>
            <p:cNvSpPr/>
            <p:nvPr/>
          </p:nvSpPr>
          <p:spPr>
            <a:xfrm>
              <a:off x="7913809" y="2943225"/>
              <a:ext cx="1004767" cy="2068024"/>
            </a:xfrm>
            <a:custGeom>
              <a:avLst/>
              <a:gdLst>
                <a:gd name="connsiteX0" fmla="*/ 462528 w 1004767"/>
                <a:gd name="connsiteY0" fmla="*/ 0 h 2068024"/>
                <a:gd name="connsiteX1" fmla="*/ 1004767 w 1004767"/>
                <a:gd name="connsiteY1" fmla="*/ 210711 h 2068024"/>
                <a:gd name="connsiteX2" fmla="*/ 1004767 w 1004767"/>
                <a:gd name="connsiteY2" fmla="*/ 1954129 h 2068024"/>
                <a:gd name="connsiteX3" fmla="*/ 0 w 1004767"/>
                <a:gd name="connsiteY3" fmla="*/ 2068024 h 2068024"/>
                <a:gd name="connsiteX4" fmla="*/ 0 w 1004767"/>
                <a:gd name="connsiteY4" fmla="*/ 606515 h 2068024"/>
                <a:gd name="connsiteX5" fmla="*/ 789205 w 1004767"/>
                <a:gd name="connsiteY5" fmla="*/ 355786 h 2068024"/>
                <a:gd name="connsiteX6" fmla="*/ 462528 w 1004767"/>
                <a:gd name="connsiteY6" fmla="*/ 0 h 2068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4767" h="2068024">
                  <a:moveTo>
                    <a:pt x="462528" y="0"/>
                  </a:moveTo>
                  <a:lnTo>
                    <a:pt x="1004767" y="210711"/>
                  </a:lnTo>
                  <a:lnTo>
                    <a:pt x="1004767" y="1954129"/>
                  </a:lnTo>
                  <a:lnTo>
                    <a:pt x="0" y="2068024"/>
                  </a:lnTo>
                  <a:lnTo>
                    <a:pt x="0" y="606515"/>
                  </a:lnTo>
                  <a:lnTo>
                    <a:pt x="789205" y="355786"/>
                  </a:lnTo>
                  <a:lnTo>
                    <a:pt x="4625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30DA8706-F489-F464-D0E2-AAA4C74FB935}"/>
                </a:ext>
              </a:extLst>
            </p:cNvPr>
            <p:cNvSpPr/>
            <p:nvPr/>
          </p:nvSpPr>
          <p:spPr>
            <a:xfrm>
              <a:off x="9321800" y="3105739"/>
              <a:ext cx="780715" cy="1707926"/>
            </a:xfrm>
            <a:custGeom>
              <a:avLst/>
              <a:gdLst>
                <a:gd name="connsiteX0" fmla="*/ 780715 w 780715"/>
                <a:gd name="connsiteY0" fmla="*/ 0 h 2068024"/>
                <a:gd name="connsiteX1" fmla="*/ 780715 w 780715"/>
                <a:gd name="connsiteY1" fmla="*/ 1461509 h 2068024"/>
                <a:gd name="connsiteX2" fmla="*/ 5081 w 780715"/>
                <a:gd name="connsiteY2" fmla="*/ 1707926 h 2068024"/>
                <a:gd name="connsiteX3" fmla="*/ 5081 w 780715"/>
                <a:gd name="connsiteY3" fmla="*/ 1727019 h 2068024"/>
                <a:gd name="connsiteX4" fmla="*/ 318187 w 780715"/>
                <a:gd name="connsiteY4" fmla="*/ 2068024 h 2068024"/>
                <a:gd name="connsiteX5" fmla="*/ 0 w 780715"/>
                <a:gd name="connsiteY5" fmla="*/ 1944378 h 2068024"/>
                <a:gd name="connsiteX6" fmla="*/ 0 w 780715"/>
                <a:gd name="connsiteY6" fmla="*/ 88498 h 2068024"/>
                <a:gd name="connsiteX0" fmla="*/ 780715 w 780715"/>
                <a:gd name="connsiteY0" fmla="*/ 0 h 1944378"/>
                <a:gd name="connsiteX1" fmla="*/ 780715 w 780715"/>
                <a:gd name="connsiteY1" fmla="*/ 1461509 h 1944378"/>
                <a:gd name="connsiteX2" fmla="*/ 5081 w 780715"/>
                <a:gd name="connsiteY2" fmla="*/ 1707926 h 1944378"/>
                <a:gd name="connsiteX3" fmla="*/ 5081 w 780715"/>
                <a:gd name="connsiteY3" fmla="*/ 1727019 h 1944378"/>
                <a:gd name="connsiteX4" fmla="*/ 0 w 780715"/>
                <a:gd name="connsiteY4" fmla="*/ 1944378 h 1944378"/>
                <a:gd name="connsiteX5" fmla="*/ 0 w 780715"/>
                <a:gd name="connsiteY5" fmla="*/ 88498 h 1944378"/>
                <a:gd name="connsiteX6" fmla="*/ 780715 w 780715"/>
                <a:gd name="connsiteY6" fmla="*/ 0 h 1944378"/>
                <a:gd name="connsiteX0" fmla="*/ 780715 w 780715"/>
                <a:gd name="connsiteY0" fmla="*/ 0 h 1727019"/>
                <a:gd name="connsiteX1" fmla="*/ 780715 w 780715"/>
                <a:gd name="connsiteY1" fmla="*/ 1461509 h 1727019"/>
                <a:gd name="connsiteX2" fmla="*/ 5081 w 780715"/>
                <a:gd name="connsiteY2" fmla="*/ 1707926 h 1727019"/>
                <a:gd name="connsiteX3" fmla="*/ 5081 w 780715"/>
                <a:gd name="connsiteY3" fmla="*/ 1727019 h 1727019"/>
                <a:gd name="connsiteX4" fmla="*/ 0 w 780715"/>
                <a:gd name="connsiteY4" fmla="*/ 88498 h 1727019"/>
                <a:gd name="connsiteX5" fmla="*/ 780715 w 780715"/>
                <a:gd name="connsiteY5" fmla="*/ 0 h 1727019"/>
                <a:gd name="connsiteX0" fmla="*/ 780715 w 780715"/>
                <a:gd name="connsiteY0" fmla="*/ 0 h 1707926"/>
                <a:gd name="connsiteX1" fmla="*/ 780715 w 780715"/>
                <a:gd name="connsiteY1" fmla="*/ 1461509 h 1707926"/>
                <a:gd name="connsiteX2" fmla="*/ 5081 w 780715"/>
                <a:gd name="connsiteY2" fmla="*/ 1707926 h 1707926"/>
                <a:gd name="connsiteX3" fmla="*/ 0 w 780715"/>
                <a:gd name="connsiteY3" fmla="*/ 88498 h 1707926"/>
                <a:gd name="connsiteX4" fmla="*/ 780715 w 780715"/>
                <a:gd name="connsiteY4" fmla="*/ 0 h 1707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15" h="1707926">
                  <a:moveTo>
                    <a:pt x="780715" y="0"/>
                  </a:moveTo>
                  <a:lnTo>
                    <a:pt x="780715" y="1461509"/>
                  </a:lnTo>
                  <a:lnTo>
                    <a:pt x="5081" y="1707926"/>
                  </a:lnTo>
                  <a:cubicBezTo>
                    <a:pt x="3387" y="1168117"/>
                    <a:pt x="1694" y="628307"/>
                    <a:pt x="0" y="88498"/>
                  </a:cubicBezTo>
                  <a:lnTo>
                    <a:pt x="78071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3D4D216B-00A3-C25F-B6F0-79F986552198}"/>
                </a:ext>
              </a:extLst>
            </p:cNvPr>
            <p:cNvSpPr/>
            <p:nvPr/>
          </p:nvSpPr>
          <p:spPr>
            <a:xfrm>
              <a:off x="8918576" y="3153936"/>
              <a:ext cx="723105" cy="2019828"/>
            </a:xfrm>
            <a:custGeom>
              <a:avLst/>
              <a:gdLst>
                <a:gd name="connsiteX0" fmla="*/ 0 w 726737"/>
                <a:gd name="connsiteY0" fmla="*/ 0 h 2019828"/>
                <a:gd name="connsiteX1" fmla="*/ 171350 w 726737"/>
                <a:gd name="connsiteY1" fmla="*/ 66586 h 2019828"/>
                <a:gd name="connsiteX2" fmla="*/ 726737 w 726737"/>
                <a:gd name="connsiteY2" fmla="*/ 3630 h 2019828"/>
                <a:gd name="connsiteX3" fmla="*/ 726737 w 726737"/>
                <a:gd name="connsiteY3" fmla="*/ 1558565 h 2019828"/>
                <a:gd name="connsiteX4" fmla="*/ 408305 w 726737"/>
                <a:gd name="connsiteY4" fmla="*/ 1659730 h 2019828"/>
                <a:gd name="connsiteX5" fmla="*/ 408305 w 726737"/>
                <a:gd name="connsiteY5" fmla="*/ 1678823 h 2019828"/>
                <a:gd name="connsiteX6" fmla="*/ 721411 w 726737"/>
                <a:gd name="connsiteY6" fmla="*/ 2019828 h 2019828"/>
                <a:gd name="connsiteX7" fmla="*/ 7822 w 726737"/>
                <a:gd name="connsiteY7" fmla="*/ 1742531 h 2019828"/>
                <a:gd name="connsiteX8" fmla="*/ 0 w 726737"/>
                <a:gd name="connsiteY8" fmla="*/ 1743418 h 2019828"/>
                <a:gd name="connsiteX0" fmla="*/ 0 w 726737"/>
                <a:gd name="connsiteY0" fmla="*/ 0 h 2019828"/>
                <a:gd name="connsiteX1" fmla="*/ 171350 w 726737"/>
                <a:gd name="connsiteY1" fmla="*/ 66586 h 2019828"/>
                <a:gd name="connsiteX2" fmla="*/ 726737 w 726737"/>
                <a:gd name="connsiteY2" fmla="*/ 3630 h 2019828"/>
                <a:gd name="connsiteX3" fmla="*/ 726737 w 726737"/>
                <a:gd name="connsiteY3" fmla="*/ 1558565 h 2019828"/>
                <a:gd name="connsiteX4" fmla="*/ 408305 w 726737"/>
                <a:gd name="connsiteY4" fmla="*/ 1659730 h 2019828"/>
                <a:gd name="connsiteX5" fmla="*/ 721411 w 726737"/>
                <a:gd name="connsiteY5" fmla="*/ 2019828 h 2019828"/>
                <a:gd name="connsiteX6" fmla="*/ 7822 w 726737"/>
                <a:gd name="connsiteY6" fmla="*/ 1742531 h 2019828"/>
                <a:gd name="connsiteX7" fmla="*/ 0 w 726737"/>
                <a:gd name="connsiteY7" fmla="*/ 1743418 h 2019828"/>
                <a:gd name="connsiteX8" fmla="*/ 0 w 726737"/>
                <a:gd name="connsiteY8" fmla="*/ 0 h 2019828"/>
                <a:gd name="connsiteX0" fmla="*/ 0 w 726737"/>
                <a:gd name="connsiteY0" fmla="*/ 0 h 2019828"/>
                <a:gd name="connsiteX1" fmla="*/ 171350 w 726737"/>
                <a:gd name="connsiteY1" fmla="*/ 66586 h 2019828"/>
                <a:gd name="connsiteX2" fmla="*/ 726737 w 726737"/>
                <a:gd name="connsiteY2" fmla="*/ 3630 h 2019828"/>
                <a:gd name="connsiteX3" fmla="*/ 726737 w 726737"/>
                <a:gd name="connsiteY3" fmla="*/ 1558565 h 2019828"/>
                <a:gd name="connsiteX4" fmla="*/ 721411 w 726737"/>
                <a:gd name="connsiteY4" fmla="*/ 2019828 h 2019828"/>
                <a:gd name="connsiteX5" fmla="*/ 7822 w 726737"/>
                <a:gd name="connsiteY5" fmla="*/ 1742531 h 2019828"/>
                <a:gd name="connsiteX6" fmla="*/ 0 w 726737"/>
                <a:gd name="connsiteY6" fmla="*/ 1743418 h 2019828"/>
                <a:gd name="connsiteX7" fmla="*/ 0 w 726737"/>
                <a:gd name="connsiteY7" fmla="*/ 0 h 2019828"/>
                <a:gd name="connsiteX0" fmla="*/ 0 w 726737"/>
                <a:gd name="connsiteY0" fmla="*/ 0 h 2019828"/>
                <a:gd name="connsiteX1" fmla="*/ 171350 w 726737"/>
                <a:gd name="connsiteY1" fmla="*/ 66586 h 2019828"/>
                <a:gd name="connsiteX2" fmla="*/ 726737 w 726737"/>
                <a:gd name="connsiteY2" fmla="*/ 3630 h 2019828"/>
                <a:gd name="connsiteX3" fmla="*/ 721411 w 726737"/>
                <a:gd name="connsiteY3" fmla="*/ 2019828 h 2019828"/>
                <a:gd name="connsiteX4" fmla="*/ 7822 w 726737"/>
                <a:gd name="connsiteY4" fmla="*/ 1742531 h 2019828"/>
                <a:gd name="connsiteX5" fmla="*/ 0 w 726737"/>
                <a:gd name="connsiteY5" fmla="*/ 1743418 h 2019828"/>
                <a:gd name="connsiteX6" fmla="*/ 0 w 726737"/>
                <a:gd name="connsiteY6" fmla="*/ 0 h 2019828"/>
                <a:gd name="connsiteX0" fmla="*/ 0 w 774638"/>
                <a:gd name="connsiteY0" fmla="*/ 0 h 2019828"/>
                <a:gd name="connsiteX1" fmla="*/ 171350 w 774638"/>
                <a:gd name="connsiteY1" fmla="*/ 66586 h 2019828"/>
                <a:gd name="connsiteX2" fmla="*/ 726737 w 774638"/>
                <a:gd name="connsiteY2" fmla="*/ 3630 h 2019828"/>
                <a:gd name="connsiteX3" fmla="*/ 723105 w 774638"/>
                <a:gd name="connsiteY3" fmla="*/ 558433 h 2019828"/>
                <a:gd name="connsiteX4" fmla="*/ 721411 w 774638"/>
                <a:gd name="connsiteY4" fmla="*/ 2019828 h 2019828"/>
                <a:gd name="connsiteX5" fmla="*/ 7822 w 774638"/>
                <a:gd name="connsiteY5" fmla="*/ 1742531 h 2019828"/>
                <a:gd name="connsiteX6" fmla="*/ 0 w 774638"/>
                <a:gd name="connsiteY6" fmla="*/ 1743418 h 2019828"/>
                <a:gd name="connsiteX7" fmla="*/ 0 w 774638"/>
                <a:gd name="connsiteY7" fmla="*/ 0 h 2019828"/>
                <a:gd name="connsiteX0" fmla="*/ 0 w 766877"/>
                <a:gd name="connsiteY0" fmla="*/ 0 h 2019828"/>
                <a:gd name="connsiteX1" fmla="*/ 171350 w 766877"/>
                <a:gd name="connsiteY1" fmla="*/ 66586 h 2019828"/>
                <a:gd name="connsiteX2" fmla="*/ 726737 w 766877"/>
                <a:gd name="connsiteY2" fmla="*/ 3630 h 2019828"/>
                <a:gd name="connsiteX3" fmla="*/ 723105 w 766877"/>
                <a:gd name="connsiteY3" fmla="*/ 558433 h 2019828"/>
                <a:gd name="connsiteX4" fmla="*/ 721411 w 766877"/>
                <a:gd name="connsiteY4" fmla="*/ 2019828 h 2019828"/>
                <a:gd name="connsiteX5" fmla="*/ 7822 w 766877"/>
                <a:gd name="connsiteY5" fmla="*/ 1742531 h 2019828"/>
                <a:gd name="connsiteX6" fmla="*/ 0 w 766877"/>
                <a:gd name="connsiteY6" fmla="*/ 1743418 h 2019828"/>
                <a:gd name="connsiteX7" fmla="*/ 0 w 766877"/>
                <a:gd name="connsiteY7" fmla="*/ 0 h 2019828"/>
                <a:gd name="connsiteX0" fmla="*/ 0 w 723105"/>
                <a:gd name="connsiteY0" fmla="*/ 0 h 2019828"/>
                <a:gd name="connsiteX1" fmla="*/ 171350 w 723105"/>
                <a:gd name="connsiteY1" fmla="*/ 66586 h 2019828"/>
                <a:gd name="connsiteX2" fmla="*/ 723105 w 723105"/>
                <a:gd name="connsiteY2" fmla="*/ 558433 h 2019828"/>
                <a:gd name="connsiteX3" fmla="*/ 721411 w 723105"/>
                <a:gd name="connsiteY3" fmla="*/ 2019828 h 2019828"/>
                <a:gd name="connsiteX4" fmla="*/ 7822 w 723105"/>
                <a:gd name="connsiteY4" fmla="*/ 1742531 h 2019828"/>
                <a:gd name="connsiteX5" fmla="*/ 0 w 723105"/>
                <a:gd name="connsiteY5" fmla="*/ 1743418 h 2019828"/>
                <a:gd name="connsiteX6" fmla="*/ 0 w 723105"/>
                <a:gd name="connsiteY6" fmla="*/ 0 h 2019828"/>
                <a:gd name="connsiteX0" fmla="*/ 0 w 723105"/>
                <a:gd name="connsiteY0" fmla="*/ 0 h 2019828"/>
                <a:gd name="connsiteX1" fmla="*/ 723105 w 723105"/>
                <a:gd name="connsiteY1" fmla="*/ 558433 h 2019828"/>
                <a:gd name="connsiteX2" fmla="*/ 721411 w 723105"/>
                <a:gd name="connsiteY2" fmla="*/ 2019828 h 2019828"/>
                <a:gd name="connsiteX3" fmla="*/ 7822 w 723105"/>
                <a:gd name="connsiteY3" fmla="*/ 1742531 h 2019828"/>
                <a:gd name="connsiteX4" fmla="*/ 0 w 723105"/>
                <a:gd name="connsiteY4" fmla="*/ 1743418 h 2019828"/>
                <a:gd name="connsiteX5" fmla="*/ 0 w 723105"/>
                <a:gd name="connsiteY5" fmla="*/ 0 h 201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3105" h="2019828">
                  <a:moveTo>
                    <a:pt x="0" y="0"/>
                  </a:moveTo>
                  <a:lnTo>
                    <a:pt x="723105" y="558433"/>
                  </a:lnTo>
                  <a:cubicBezTo>
                    <a:pt x="722540" y="1045565"/>
                    <a:pt x="721976" y="1532696"/>
                    <a:pt x="721411" y="2019828"/>
                  </a:cubicBezTo>
                  <a:lnTo>
                    <a:pt x="7822" y="1742531"/>
                  </a:lnTo>
                  <a:lnTo>
                    <a:pt x="0" y="17434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577889E2-6675-8C87-D06A-4DD874D8CFBD}"/>
                </a:ext>
              </a:extLst>
            </p:cNvPr>
            <p:cNvSpPr/>
            <p:nvPr/>
          </p:nvSpPr>
          <p:spPr>
            <a:xfrm>
              <a:off x="7913808" y="2943225"/>
              <a:ext cx="2188706" cy="769030"/>
            </a:xfrm>
            <a:custGeom>
              <a:avLst/>
              <a:gdLst>
                <a:gd name="connsiteX0" fmla="*/ 462528 w 2188706"/>
                <a:gd name="connsiteY0" fmla="*/ 0 h 2188705"/>
                <a:gd name="connsiteX1" fmla="*/ 1176117 w 2188706"/>
                <a:gd name="connsiteY1" fmla="*/ 789205 h 2188705"/>
                <a:gd name="connsiteX2" fmla="*/ 2188706 w 2188706"/>
                <a:gd name="connsiteY2" fmla="*/ 462528 h 2188705"/>
                <a:gd name="connsiteX3" fmla="*/ 1399500 w 2188706"/>
                <a:gd name="connsiteY3" fmla="*/ 1176117 h 2188705"/>
                <a:gd name="connsiteX4" fmla="*/ 1726178 w 2188706"/>
                <a:gd name="connsiteY4" fmla="*/ 2188705 h 2188705"/>
                <a:gd name="connsiteX5" fmla="*/ 1012589 w 2188706"/>
                <a:gd name="connsiteY5" fmla="*/ 1399500 h 2188705"/>
                <a:gd name="connsiteX6" fmla="*/ 0 w 2188706"/>
                <a:gd name="connsiteY6" fmla="*/ 1726178 h 2188705"/>
                <a:gd name="connsiteX7" fmla="*/ 789205 w 2188706"/>
                <a:gd name="connsiteY7" fmla="*/ 1012589 h 2188705"/>
                <a:gd name="connsiteX8" fmla="*/ 462528 w 2188706"/>
                <a:gd name="connsiteY8" fmla="*/ 0 h 218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6" h="2188705">
                  <a:moveTo>
                    <a:pt x="462528" y="0"/>
                  </a:moveTo>
                  <a:lnTo>
                    <a:pt x="1176117" y="789205"/>
                  </a:lnTo>
                  <a:lnTo>
                    <a:pt x="2188706" y="462528"/>
                  </a:lnTo>
                  <a:lnTo>
                    <a:pt x="1399500" y="1176117"/>
                  </a:lnTo>
                  <a:lnTo>
                    <a:pt x="1726178" y="2188705"/>
                  </a:lnTo>
                  <a:lnTo>
                    <a:pt x="1012589" y="1399500"/>
                  </a:lnTo>
                  <a:lnTo>
                    <a:pt x="0" y="1726178"/>
                  </a:lnTo>
                  <a:lnTo>
                    <a:pt x="789205" y="1012589"/>
                  </a:lnTo>
                  <a:lnTo>
                    <a:pt x="46252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8DC59FFD-29D2-2045-F746-4DB2C64E68CF}"/>
              </a:ext>
            </a:extLst>
          </p:cNvPr>
          <p:cNvGrpSpPr/>
          <p:nvPr/>
        </p:nvGrpSpPr>
        <p:grpSpPr>
          <a:xfrm>
            <a:off x="6817201" y="3988296"/>
            <a:ext cx="2188705" cy="2230539"/>
            <a:chOff x="11099462" y="2943225"/>
            <a:chExt cx="2188705" cy="2230539"/>
          </a:xfrm>
        </p:grpSpPr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0FAC4C2C-1B1E-3C10-E187-FDEE6662C143}"/>
                </a:ext>
              </a:extLst>
            </p:cNvPr>
            <p:cNvSpPr/>
            <p:nvPr/>
          </p:nvSpPr>
          <p:spPr>
            <a:xfrm rot="10800000" flipV="1">
              <a:off x="12393308" y="2947988"/>
              <a:ext cx="426757" cy="658813"/>
            </a:xfrm>
            <a:custGeom>
              <a:avLst/>
              <a:gdLst>
                <a:gd name="connsiteX0" fmla="*/ 0 w 426757"/>
                <a:gd name="connsiteY0" fmla="*/ 0 h 665631"/>
                <a:gd name="connsiteX1" fmla="*/ 0 w 426757"/>
                <a:gd name="connsiteY1" fmla="*/ 501790 h 665631"/>
                <a:gd name="connsiteX2" fmla="*/ 426757 w 426757"/>
                <a:gd name="connsiteY2" fmla="*/ 665631 h 665631"/>
                <a:gd name="connsiteX3" fmla="*/ 426757 w 426757"/>
                <a:gd name="connsiteY3" fmla="*/ 163841 h 66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757" h="665631">
                  <a:moveTo>
                    <a:pt x="0" y="0"/>
                  </a:moveTo>
                  <a:lnTo>
                    <a:pt x="0" y="501790"/>
                  </a:lnTo>
                  <a:lnTo>
                    <a:pt x="426757" y="665631"/>
                  </a:lnTo>
                  <a:lnTo>
                    <a:pt x="426757" y="163841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B42B806F-07B4-89AC-A493-B63DCE6E3BA7}"/>
                </a:ext>
              </a:extLst>
            </p:cNvPr>
            <p:cNvSpPr/>
            <p:nvPr/>
          </p:nvSpPr>
          <p:spPr>
            <a:xfrm>
              <a:off x="11556210" y="3440906"/>
              <a:ext cx="708815" cy="1732858"/>
            </a:xfrm>
            <a:custGeom>
              <a:avLst/>
              <a:gdLst>
                <a:gd name="connsiteX0" fmla="*/ 708815 w 708815"/>
                <a:gd name="connsiteY0" fmla="*/ 0 h 1729394"/>
                <a:gd name="connsiteX1" fmla="*/ 708815 w 708815"/>
                <a:gd name="connsiteY1" fmla="*/ 1456198 h 1729394"/>
                <a:gd name="connsiteX2" fmla="*/ 5780 w 708815"/>
                <a:gd name="connsiteY2" fmla="*/ 1729394 h 1729394"/>
                <a:gd name="connsiteX3" fmla="*/ 13160 w 708815"/>
                <a:gd name="connsiteY3" fmla="*/ 1272168 h 1729394"/>
                <a:gd name="connsiteX4" fmla="*/ 0 w 708815"/>
                <a:gd name="connsiteY4" fmla="*/ 1267987 h 1729394"/>
                <a:gd name="connsiteX5" fmla="*/ 0 w 708815"/>
                <a:gd name="connsiteY5" fmla="*/ 271569 h 1729394"/>
                <a:gd name="connsiteX6" fmla="*/ 708815 w 708815"/>
                <a:gd name="connsiteY6" fmla="*/ 0 h 1729394"/>
                <a:gd name="connsiteX0" fmla="*/ 708815 w 708815"/>
                <a:gd name="connsiteY0" fmla="*/ 0 h 1729394"/>
                <a:gd name="connsiteX1" fmla="*/ 708815 w 708815"/>
                <a:gd name="connsiteY1" fmla="*/ 1456198 h 1729394"/>
                <a:gd name="connsiteX2" fmla="*/ 5780 w 708815"/>
                <a:gd name="connsiteY2" fmla="*/ 1729394 h 1729394"/>
                <a:gd name="connsiteX3" fmla="*/ 0 w 708815"/>
                <a:gd name="connsiteY3" fmla="*/ 1267987 h 1729394"/>
                <a:gd name="connsiteX4" fmla="*/ 0 w 708815"/>
                <a:gd name="connsiteY4" fmla="*/ 271569 h 1729394"/>
                <a:gd name="connsiteX5" fmla="*/ 708815 w 708815"/>
                <a:gd name="connsiteY5" fmla="*/ 0 h 1729394"/>
                <a:gd name="connsiteX0" fmla="*/ 794210 w 794210"/>
                <a:gd name="connsiteY0" fmla="*/ 0 h 1729394"/>
                <a:gd name="connsiteX1" fmla="*/ 794210 w 794210"/>
                <a:gd name="connsiteY1" fmla="*/ 1456198 h 1729394"/>
                <a:gd name="connsiteX2" fmla="*/ 91175 w 794210"/>
                <a:gd name="connsiteY2" fmla="*/ 1729394 h 1729394"/>
                <a:gd name="connsiteX3" fmla="*/ 85395 w 794210"/>
                <a:gd name="connsiteY3" fmla="*/ 271569 h 1729394"/>
                <a:gd name="connsiteX4" fmla="*/ 794210 w 794210"/>
                <a:gd name="connsiteY4" fmla="*/ 0 h 1729394"/>
                <a:gd name="connsiteX0" fmla="*/ 708815 w 708815"/>
                <a:gd name="connsiteY0" fmla="*/ 0 h 1729394"/>
                <a:gd name="connsiteX1" fmla="*/ 708815 w 708815"/>
                <a:gd name="connsiteY1" fmla="*/ 1456198 h 1729394"/>
                <a:gd name="connsiteX2" fmla="*/ 5780 w 708815"/>
                <a:gd name="connsiteY2" fmla="*/ 1729394 h 1729394"/>
                <a:gd name="connsiteX3" fmla="*/ 0 w 708815"/>
                <a:gd name="connsiteY3" fmla="*/ 271569 h 1729394"/>
                <a:gd name="connsiteX4" fmla="*/ 708815 w 708815"/>
                <a:gd name="connsiteY4" fmla="*/ 0 h 172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8815" h="1729394">
                  <a:moveTo>
                    <a:pt x="708815" y="0"/>
                  </a:moveTo>
                  <a:lnTo>
                    <a:pt x="708815" y="1456198"/>
                  </a:lnTo>
                  <a:lnTo>
                    <a:pt x="5780" y="1729394"/>
                  </a:lnTo>
                  <a:cubicBezTo>
                    <a:pt x="3853" y="1243452"/>
                    <a:pt x="1927" y="757511"/>
                    <a:pt x="0" y="271569"/>
                  </a:cubicBezTo>
                  <a:lnTo>
                    <a:pt x="70881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D3317EEB-14F2-099B-8057-CC9E4741C9F9}"/>
                </a:ext>
              </a:extLst>
            </p:cNvPr>
            <p:cNvSpPr/>
            <p:nvPr/>
          </p:nvSpPr>
          <p:spPr>
            <a:xfrm>
              <a:off x="11099462" y="3105741"/>
              <a:ext cx="1165563" cy="1606617"/>
            </a:xfrm>
            <a:custGeom>
              <a:avLst/>
              <a:gdLst>
                <a:gd name="connsiteX0" fmla="*/ 0 w 1165563"/>
                <a:gd name="connsiteY0" fmla="*/ 0 h 1606617"/>
                <a:gd name="connsiteX1" fmla="*/ 1012589 w 1165563"/>
                <a:gd name="connsiteY1" fmla="*/ 114782 h 1606617"/>
                <a:gd name="connsiteX2" fmla="*/ 1165563 w 1165563"/>
                <a:gd name="connsiteY2" fmla="*/ 55337 h 1606617"/>
                <a:gd name="connsiteX3" fmla="*/ 1165563 w 1165563"/>
                <a:gd name="connsiteY3" fmla="*/ 338630 h 1606617"/>
                <a:gd name="connsiteX4" fmla="*/ 456748 w 1165563"/>
                <a:gd name="connsiteY4" fmla="*/ 610199 h 1606617"/>
                <a:gd name="connsiteX5" fmla="*/ 456748 w 1165563"/>
                <a:gd name="connsiteY5" fmla="*/ 1606617 h 1606617"/>
                <a:gd name="connsiteX6" fmla="*/ 0 w 1165563"/>
                <a:gd name="connsiteY6" fmla="*/ 1461509 h 1606617"/>
                <a:gd name="connsiteX7" fmla="*/ 0 w 1165563"/>
                <a:gd name="connsiteY7" fmla="*/ 0 h 1606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5563" h="1606617">
                  <a:moveTo>
                    <a:pt x="0" y="0"/>
                  </a:moveTo>
                  <a:lnTo>
                    <a:pt x="1012589" y="114782"/>
                  </a:lnTo>
                  <a:lnTo>
                    <a:pt x="1165563" y="55337"/>
                  </a:lnTo>
                  <a:lnTo>
                    <a:pt x="1165563" y="338630"/>
                  </a:lnTo>
                  <a:lnTo>
                    <a:pt x="456748" y="610199"/>
                  </a:lnTo>
                  <a:lnTo>
                    <a:pt x="456748" y="1606617"/>
                  </a:lnTo>
                  <a:lnTo>
                    <a:pt x="0" y="1461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8E8FB6E3-25C6-62C4-EA65-D3EC80EEA346}"/>
                </a:ext>
              </a:extLst>
            </p:cNvPr>
            <p:cNvSpPr/>
            <p:nvPr/>
          </p:nvSpPr>
          <p:spPr>
            <a:xfrm>
              <a:off x="12265025" y="2943225"/>
              <a:ext cx="1023142" cy="2068024"/>
            </a:xfrm>
            <a:custGeom>
              <a:avLst/>
              <a:gdLst>
                <a:gd name="connsiteX0" fmla="*/ 560615 w 1023142"/>
                <a:gd name="connsiteY0" fmla="*/ 0 h 2068024"/>
                <a:gd name="connsiteX1" fmla="*/ 233937 w 1023142"/>
                <a:gd name="connsiteY1" fmla="*/ 355786 h 2068024"/>
                <a:gd name="connsiteX2" fmla="*/ 1023142 w 1023142"/>
                <a:gd name="connsiteY2" fmla="*/ 606515 h 2068024"/>
                <a:gd name="connsiteX3" fmla="*/ 1023142 w 1023142"/>
                <a:gd name="connsiteY3" fmla="*/ 2068024 h 2068024"/>
                <a:gd name="connsiteX4" fmla="*/ 10554 w 1023142"/>
                <a:gd name="connsiteY4" fmla="*/ 1953242 h 2068024"/>
                <a:gd name="connsiteX5" fmla="*/ 0 w 1023142"/>
                <a:gd name="connsiteY5" fmla="*/ 1957343 h 2068024"/>
                <a:gd name="connsiteX6" fmla="*/ 0 w 1023142"/>
                <a:gd name="connsiteY6" fmla="*/ 217852 h 2068024"/>
                <a:gd name="connsiteX7" fmla="*/ 560615 w 1023142"/>
                <a:gd name="connsiteY7" fmla="*/ 0 h 2068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23142" h="2068024">
                  <a:moveTo>
                    <a:pt x="560615" y="0"/>
                  </a:moveTo>
                  <a:lnTo>
                    <a:pt x="233937" y="355786"/>
                  </a:lnTo>
                  <a:lnTo>
                    <a:pt x="1023142" y="606515"/>
                  </a:lnTo>
                  <a:lnTo>
                    <a:pt x="1023142" y="2068024"/>
                  </a:lnTo>
                  <a:lnTo>
                    <a:pt x="10554" y="1953242"/>
                  </a:lnTo>
                  <a:lnTo>
                    <a:pt x="0" y="1957343"/>
                  </a:lnTo>
                  <a:lnTo>
                    <a:pt x="0" y="217852"/>
                  </a:lnTo>
                  <a:lnTo>
                    <a:pt x="56061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B1BD3A99-6997-6E7A-09FA-73066F6A02AF}"/>
                </a:ext>
              </a:extLst>
            </p:cNvPr>
            <p:cNvSpPr/>
            <p:nvPr/>
          </p:nvSpPr>
          <p:spPr>
            <a:xfrm>
              <a:off x="11099462" y="2943225"/>
              <a:ext cx="2188705" cy="769030"/>
            </a:xfrm>
            <a:custGeom>
              <a:avLst/>
              <a:gdLst>
                <a:gd name="connsiteX0" fmla="*/ 1726178 w 2188705"/>
                <a:gd name="connsiteY0" fmla="*/ 0 h 2188706"/>
                <a:gd name="connsiteX1" fmla="*/ 1399500 w 2188705"/>
                <a:gd name="connsiteY1" fmla="*/ 1012589 h 2188706"/>
                <a:gd name="connsiteX2" fmla="*/ 2188705 w 2188705"/>
                <a:gd name="connsiteY2" fmla="*/ 1726177 h 2188706"/>
                <a:gd name="connsiteX3" fmla="*/ 1176117 w 2188705"/>
                <a:gd name="connsiteY3" fmla="*/ 1399500 h 2188706"/>
                <a:gd name="connsiteX4" fmla="*/ 462528 w 2188705"/>
                <a:gd name="connsiteY4" fmla="*/ 2188706 h 2188706"/>
                <a:gd name="connsiteX5" fmla="*/ 789205 w 2188705"/>
                <a:gd name="connsiteY5" fmla="*/ 1176117 h 2188706"/>
                <a:gd name="connsiteX6" fmla="*/ 0 w 2188705"/>
                <a:gd name="connsiteY6" fmla="*/ 462528 h 2188706"/>
                <a:gd name="connsiteX7" fmla="*/ 1012589 w 2188705"/>
                <a:gd name="connsiteY7" fmla="*/ 789205 h 2188706"/>
                <a:gd name="connsiteX8" fmla="*/ 1726178 w 2188705"/>
                <a:gd name="connsiteY8" fmla="*/ 0 h 218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8705" h="2188706">
                  <a:moveTo>
                    <a:pt x="1726178" y="0"/>
                  </a:moveTo>
                  <a:lnTo>
                    <a:pt x="1399500" y="1012589"/>
                  </a:lnTo>
                  <a:lnTo>
                    <a:pt x="2188705" y="1726177"/>
                  </a:lnTo>
                  <a:lnTo>
                    <a:pt x="1176117" y="1399500"/>
                  </a:lnTo>
                  <a:lnTo>
                    <a:pt x="462528" y="2188706"/>
                  </a:lnTo>
                  <a:lnTo>
                    <a:pt x="789205" y="1176117"/>
                  </a:lnTo>
                  <a:lnTo>
                    <a:pt x="0" y="462528"/>
                  </a:lnTo>
                  <a:lnTo>
                    <a:pt x="1012589" y="789205"/>
                  </a:lnTo>
                  <a:lnTo>
                    <a:pt x="172617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1452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170600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pptxo15_４頂点の星型の図形</dc:title>
  <dc:subject>pptxo15_４頂点の星型の図形</dc:subject>
  <dc:creator>でじけろお</dc:creator>
  <cp:revision>1</cp:revision>
  <dcterms:created xsi:type="dcterms:W3CDTF">2018-05-20T00:31:01Z</dcterms:created>
  <dcterms:modified xsi:type="dcterms:W3CDTF">2025-04-11T15:36:57Z</dcterms:modified>
  <cp:version>1</cp:version>
</cp:coreProperties>
</file>